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Arimo"/>
      <p:regular r:id="rId35"/>
      <p:bold r:id="rId36"/>
      <p:italic r:id="rId37"/>
      <p:boldItalic r:id="rId38"/>
    </p:embeddedFont>
    <p:embeddedFont>
      <p:font typeface="Barlow ExtraBold"/>
      <p:bold r:id="rId39"/>
      <p:boldItalic r:id="rId40"/>
    </p:embeddedFont>
    <p:embeddedFont>
      <p:font typeface="Barlow"/>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0D07F3-CCFB-4BFB-BDCE-72B56AE39CF0}">
  <a:tblStyle styleId="{760D07F3-CCFB-4BFB-BDCE-72B56AE39C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ExtraBold-boldItalic.fntdata"/><Relationship Id="rId20" Type="http://schemas.openxmlformats.org/officeDocument/2006/relationships/slide" Target="slides/slide15.xml"/><Relationship Id="rId42" Type="http://schemas.openxmlformats.org/officeDocument/2006/relationships/font" Target="fonts/Barlow-bold.fntdata"/><Relationship Id="rId41" Type="http://schemas.openxmlformats.org/officeDocument/2006/relationships/font" Target="fonts/Barlow-regular.fntdata"/><Relationship Id="rId22" Type="http://schemas.openxmlformats.org/officeDocument/2006/relationships/slide" Target="slides/slide17.xml"/><Relationship Id="rId44" Type="http://schemas.openxmlformats.org/officeDocument/2006/relationships/font" Target="fonts/Barlow-boldItalic.fntdata"/><Relationship Id="rId21" Type="http://schemas.openxmlformats.org/officeDocument/2006/relationships/slide" Target="slides/slide16.xml"/><Relationship Id="rId43" Type="http://schemas.openxmlformats.org/officeDocument/2006/relationships/font" Target="fonts/Barlow-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Arimo-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Arimo-italic.fntdata"/><Relationship Id="rId14" Type="http://schemas.openxmlformats.org/officeDocument/2006/relationships/slide" Target="slides/slide9.xml"/><Relationship Id="rId36" Type="http://schemas.openxmlformats.org/officeDocument/2006/relationships/font" Target="fonts/Arimo-bold.fntdata"/><Relationship Id="rId17" Type="http://schemas.openxmlformats.org/officeDocument/2006/relationships/slide" Target="slides/slide12.xml"/><Relationship Id="rId39" Type="http://schemas.openxmlformats.org/officeDocument/2006/relationships/font" Target="fonts/BarlowExtraBold-bold.fntdata"/><Relationship Id="rId16" Type="http://schemas.openxmlformats.org/officeDocument/2006/relationships/slide" Target="slides/slide11.xml"/><Relationship Id="rId38" Type="http://schemas.openxmlformats.org/officeDocument/2006/relationships/font" Target="fonts/Arim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nicaltrials.gov/study/NCT00517413?cond=dialysis&amp;aggFilters=phase:3%204,results:with,status:com&amp;term=latino&amp;rank=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940cb17f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940cb17f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https://clinicaltrials.gov/study/NCT00517413?cond=dialysis&amp;aggFilters=phase:3%204,results:with,status:com&amp;term=latino&amp;rank=1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b440a4049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b440a4049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b440a40499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b440a40499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b3bc598f1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b3bc598f1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944d83454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944d83454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through </a:t>
            </a:r>
            <a:r>
              <a:rPr lang="en"/>
              <a:t>information</a:t>
            </a:r>
            <a:r>
              <a:rPr lang="en"/>
              <a:t> and bold important parts. This slide is better than the other one. Put what dose of the medication was given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b91d2310b9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b91d2310b9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Write what doses were given.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944d83454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944d83454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2ba826055c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2ba826055c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No placebo so cant check sae.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b3e850f7b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b3e850f7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200">
              <a:solidFill>
                <a:srgbClr val="434343"/>
              </a:solidFill>
              <a:latin typeface="Arimo"/>
              <a:ea typeface="Arimo"/>
              <a:cs typeface="Arimo"/>
              <a:sym typeface="Arim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b50dd0bd9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2b50dd0bd9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 - a higher dosage of ESA may inflict a </a:t>
            </a:r>
            <a:r>
              <a:rPr lang="en"/>
              <a:t>resistant</a:t>
            </a:r>
            <a:r>
              <a:rPr lang="en"/>
              <a:t> </a:t>
            </a:r>
            <a:r>
              <a:rPr lang="en"/>
              <a:t>response</a:t>
            </a:r>
            <a:r>
              <a:rPr lang="en"/>
              <a:t> to the body causing higher mortality. PD ESA </a:t>
            </a:r>
            <a:r>
              <a:rPr lang="en"/>
              <a:t>resistance</a:t>
            </a:r>
            <a:r>
              <a:rPr lang="en"/>
              <a:t> seems to have less of an effect </a:t>
            </a:r>
            <a:r>
              <a:rPr lang="en"/>
              <a:t>compared</a:t>
            </a:r>
            <a:r>
              <a:rPr lang="en"/>
              <a:t> to HD </a:t>
            </a:r>
            <a:r>
              <a:rPr lang="en"/>
              <a:t>resistance</a:t>
            </a:r>
            <a:r>
              <a:rPr lang="en"/>
              <a:t>. Write what dose of this medication was given.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Move these before </a:t>
            </a:r>
            <a:r>
              <a:rPr lang="en" sz="1200"/>
              <a:t>recommendations</a:t>
            </a:r>
            <a:r>
              <a:rPr lang="en" sz="1200"/>
              <a:t> </a:t>
            </a:r>
            <a:endParaRPr sz="1200"/>
          </a:p>
          <a:p>
            <a:pPr indent="0" lvl="0" marL="0" rtl="0" algn="l">
              <a:spcBef>
                <a:spcPts val="0"/>
              </a:spcBef>
              <a:spcAft>
                <a:spcPts val="0"/>
              </a:spcAft>
              <a:buNone/>
            </a:pPr>
            <a:r>
              <a:rPr lang="en" sz="1200"/>
              <a:t>Need something on anemia/ erythropoesis</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f1a428580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f1a428580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Mircera is a long acting esa (less frequent) compared to epoetin beta which is a short acting drug (more frequent). Compare those details with out study</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944d83454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944d83454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2b3bc598f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2b3bc598f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placebo</a:t>
            </a:r>
            <a:endParaRPr/>
          </a:p>
          <a:p>
            <a:pPr indent="0" lvl="0" marL="0" rtl="0" algn="l">
              <a:spcBef>
                <a:spcPts val="0"/>
              </a:spcBef>
              <a:spcAft>
                <a:spcPts val="0"/>
              </a:spcAft>
              <a:buNone/>
            </a:pPr>
            <a:r>
              <a:rPr lang="en"/>
              <a:t>Diet exercise</a:t>
            </a:r>
            <a:endParaRPr/>
          </a:p>
          <a:p>
            <a:pPr indent="0" lvl="0" marL="0" rtl="0" algn="l">
              <a:spcBef>
                <a:spcPts val="0"/>
              </a:spcBef>
              <a:spcAft>
                <a:spcPts val="0"/>
              </a:spcAft>
              <a:buNone/>
            </a:pPr>
            <a:r>
              <a:rPr lang="en"/>
              <a:t>Different stages</a:t>
            </a:r>
            <a:endParaRPr/>
          </a:p>
          <a:p>
            <a:pPr indent="0" lvl="0" marL="0" rtl="0" algn="l">
              <a:spcBef>
                <a:spcPts val="0"/>
              </a:spcBef>
              <a:spcAft>
                <a:spcPts val="0"/>
              </a:spcAft>
              <a:buNone/>
            </a:pPr>
            <a:r>
              <a:rPr lang="en"/>
              <a:t>Different diseases that impact anemia</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b91d2310b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2b91d2310b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placebo</a:t>
            </a:r>
            <a:endParaRPr/>
          </a:p>
          <a:p>
            <a:pPr indent="0" lvl="0" marL="0" rtl="0" algn="l">
              <a:spcBef>
                <a:spcPts val="0"/>
              </a:spcBef>
              <a:spcAft>
                <a:spcPts val="0"/>
              </a:spcAft>
              <a:buNone/>
            </a:pPr>
            <a:r>
              <a:rPr lang="en"/>
              <a:t>Diet exercise</a:t>
            </a:r>
            <a:endParaRPr/>
          </a:p>
          <a:p>
            <a:pPr indent="0" lvl="0" marL="0" rtl="0" algn="l">
              <a:spcBef>
                <a:spcPts val="0"/>
              </a:spcBef>
              <a:spcAft>
                <a:spcPts val="0"/>
              </a:spcAft>
              <a:buNone/>
            </a:pPr>
            <a:r>
              <a:rPr lang="en"/>
              <a:t>Different stages</a:t>
            </a:r>
            <a:endParaRPr/>
          </a:p>
          <a:p>
            <a:pPr indent="0" lvl="0" marL="0" rtl="0" algn="l">
              <a:spcBef>
                <a:spcPts val="0"/>
              </a:spcBef>
              <a:spcAft>
                <a:spcPts val="0"/>
              </a:spcAft>
              <a:buNone/>
            </a:pPr>
            <a:r>
              <a:rPr lang="en"/>
              <a:t>Different diseases that impact anemia</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2b91d2310b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2b91d2310b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2944d83454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2944d83454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lack of control </a:t>
            </a:r>
            <a:r>
              <a:rPr lang="en"/>
              <a:t>group. Should just get straight to the point. Would we or would we not recommend it?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b1fa4ddd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b1fa4ddd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7c582d03690190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7c582d03690190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b50dd0bd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b50dd0bd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f00faf7c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f00faf7c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connection between dialysis and anemia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b91d2310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b91d2310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a:t>
            </a:r>
            <a:r>
              <a:rPr lang="en"/>
              <a:t>hemoglobin concentration</a:t>
            </a:r>
            <a:r>
              <a:rPr lang="en"/>
              <a:t> and hemoglobin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ef9c2a71ff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ef9c2a71ff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Side effects</a:t>
            </a:r>
            <a:endParaRPr/>
          </a:p>
          <a:p>
            <a:pPr indent="0" lvl="0" marL="0" rtl="0" algn="l">
              <a:spcBef>
                <a:spcPts val="0"/>
              </a:spcBef>
              <a:spcAft>
                <a:spcPts val="0"/>
              </a:spcAft>
              <a:buNone/>
            </a:pPr>
            <a:r>
              <a:rPr lang="en"/>
              <a:t>Physiology - move it up</a:t>
            </a:r>
            <a:endParaRPr/>
          </a:p>
          <a:p>
            <a:pPr indent="0" lvl="0" marL="0" rtl="0" algn="l">
              <a:spcBef>
                <a:spcPts val="0"/>
              </a:spcBef>
              <a:spcAft>
                <a:spcPts val="0"/>
              </a:spcAft>
              <a:buNone/>
            </a:pPr>
            <a:r>
              <a:rPr lang="en"/>
              <a:t>What is measured: hemoglobin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ef9c2a71ff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ef9c2a71ff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062036"/>
                </a:solidFill>
                <a:latin typeface="Arimo"/>
                <a:ea typeface="Arimo"/>
                <a:cs typeface="Arimo"/>
                <a:sym typeface="Arimo"/>
              </a:rPr>
              <a:t>Erythropoiesis is the body's process of producing red blood cells. Since the chronic renal anemic patients are in dire need of red blood cells, an ESA is injected into the body.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b3bc598f1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b3bc598f1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b3bc598f1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b3bc598f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Move up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425950" y="-67100"/>
            <a:ext cx="6324254" cy="5873327"/>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 name="Google Shape;10;p2"/>
          <p:cNvSpPr/>
          <p:nvPr/>
        </p:nvSpPr>
        <p:spPr>
          <a:xfrm rot="-5894531">
            <a:off x="-1236686" y="560230"/>
            <a:ext cx="2333939" cy="1814221"/>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p:nvPr/>
        </p:nvSpPr>
        <p:spPr>
          <a:xfrm rot="1346347">
            <a:off x="7142983" y="3150707"/>
            <a:ext cx="4540880" cy="42171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txBox="1"/>
          <p:nvPr>
            <p:ph idx="1" type="subTitle"/>
          </p:nvPr>
        </p:nvSpPr>
        <p:spPr>
          <a:xfrm rot="-594">
            <a:off x="720000" y="3169351"/>
            <a:ext cx="3471000" cy="368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3" name="Google Shape;13;p2"/>
          <p:cNvSpPr txBox="1"/>
          <p:nvPr>
            <p:ph type="ctrTitle"/>
          </p:nvPr>
        </p:nvSpPr>
        <p:spPr>
          <a:xfrm>
            <a:off x="720000" y="1539075"/>
            <a:ext cx="4514400" cy="1486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91919"/>
              </a:buClr>
              <a:buSzPts val="5200"/>
              <a:buNone/>
              <a:defRPr sz="9600">
                <a:solidFill>
                  <a:srgbClr val="191919"/>
                </a:solidFill>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 name="Shape 87"/>
        <p:cNvGrpSpPr/>
        <p:nvPr/>
      </p:nvGrpSpPr>
      <p:grpSpPr>
        <a:xfrm>
          <a:off x="0" y="0"/>
          <a:ext cx="0" cy="0"/>
          <a:chOff x="0" y="0"/>
          <a:chExt cx="0" cy="0"/>
        </a:xfrm>
      </p:grpSpPr>
      <p:sp>
        <p:nvSpPr>
          <p:cNvPr id="88" name="Google Shape;88;p11"/>
          <p:cNvSpPr/>
          <p:nvPr/>
        </p:nvSpPr>
        <p:spPr>
          <a:xfrm flipH="1" rot="-1346347">
            <a:off x="-1144605" y="2931632"/>
            <a:ext cx="4540880" cy="42171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1"/>
          <p:cNvSpPr/>
          <p:nvPr/>
        </p:nvSpPr>
        <p:spPr>
          <a:xfrm flipH="1">
            <a:off x="2223915" y="-352902"/>
            <a:ext cx="1977394" cy="2217573"/>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flipH="1">
            <a:off x="2765863" y="-679675"/>
            <a:ext cx="6602062" cy="5631089"/>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txBox="1"/>
          <p:nvPr>
            <p:ph hasCustomPrompt="1" type="title"/>
          </p:nvPr>
        </p:nvSpPr>
        <p:spPr>
          <a:xfrm rot="287">
            <a:off x="810450" y="1418775"/>
            <a:ext cx="3594900" cy="1511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2" name="Google Shape;92;p11"/>
          <p:cNvSpPr txBox="1"/>
          <p:nvPr>
            <p:ph idx="1" type="subTitle"/>
          </p:nvPr>
        </p:nvSpPr>
        <p:spPr>
          <a:xfrm>
            <a:off x="810450" y="3014775"/>
            <a:ext cx="3594900" cy="710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3" name="Shape 9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94" name="Shape 94"/>
        <p:cNvGrpSpPr/>
        <p:nvPr/>
      </p:nvGrpSpPr>
      <p:grpSpPr>
        <a:xfrm>
          <a:off x="0" y="0"/>
          <a:ext cx="0" cy="0"/>
          <a:chOff x="0" y="0"/>
          <a:chExt cx="0" cy="0"/>
        </a:xfrm>
      </p:grpSpPr>
      <p:sp>
        <p:nvSpPr>
          <p:cNvPr id="95" name="Google Shape;95;p13"/>
          <p:cNvSpPr/>
          <p:nvPr/>
        </p:nvSpPr>
        <p:spPr>
          <a:xfrm>
            <a:off x="486729" y="457300"/>
            <a:ext cx="3303933" cy="3068240"/>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3"/>
          <p:cNvSpPr/>
          <p:nvPr/>
        </p:nvSpPr>
        <p:spPr>
          <a:xfrm>
            <a:off x="2708849" y="-652601"/>
            <a:ext cx="7993054" cy="7423141"/>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13"/>
          <p:cNvSpPr txBox="1"/>
          <p:nvPr>
            <p:ph type="title"/>
          </p:nvPr>
        </p:nvSpPr>
        <p:spPr>
          <a:xfrm>
            <a:off x="2078793" y="1552700"/>
            <a:ext cx="23364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98" name="Google Shape;98;p13"/>
          <p:cNvSpPr txBox="1"/>
          <p:nvPr>
            <p:ph hasCustomPrompt="1" idx="2" type="title"/>
          </p:nvPr>
        </p:nvSpPr>
        <p:spPr>
          <a:xfrm rot="3583">
            <a:off x="4796612" y="2675025"/>
            <a:ext cx="575700" cy="593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99" name="Google Shape;99;p13"/>
          <p:cNvSpPr txBox="1"/>
          <p:nvPr>
            <p:ph hasCustomPrompt="1" idx="3" type="title"/>
          </p:nvPr>
        </p:nvSpPr>
        <p:spPr>
          <a:xfrm>
            <a:off x="4796359" y="3831549"/>
            <a:ext cx="5757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0" name="Google Shape;100;p13"/>
          <p:cNvSpPr txBox="1"/>
          <p:nvPr>
            <p:ph hasCustomPrompt="1" idx="4" type="title"/>
          </p:nvPr>
        </p:nvSpPr>
        <p:spPr>
          <a:xfrm>
            <a:off x="1254460" y="2675625"/>
            <a:ext cx="5748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1" name="Google Shape;101;p13"/>
          <p:cNvSpPr txBox="1"/>
          <p:nvPr>
            <p:ph idx="5" type="title"/>
          </p:nvPr>
        </p:nvSpPr>
        <p:spPr>
          <a:xfrm>
            <a:off x="2078793" y="2708477"/>
            <a:ext cx="23364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102" name="Google Shape;102;p13"/>
          <p:cNvSpPr txBox="1"/>
          <p:nvPr>
            <p:ph idx="6" type="title"/>
          </p:nvPr>
        </p:nvSpPr>
        <p:spPr>
          <a:xfrm>
            <a:off x="2078793" y="3864252"/>
            <a:ext cx="23364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103" name="Google Shape;103;p13"/>
          <p:cNvSpPr txBox="1"/>
          <p:nvPr>
            <p:ph idx="7" type="title"/>
          </p:nvPr>
        </p:nvSpPr>
        <p:spPr>
          <a:xfrm>
            <a:off x="5743643" y="3864252"/>
            <a:ext cx="23364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3"/>
          <p:cNvSpPr txBox="1"/>
          <p:nvPr>
            <p:ph idx="8" type="title"/>
          </p:nvPr>
        </p:nvSpPr>
        <p:spPr>
          <a:xfrm>
            <a:off x="5743643" y="2708477"/>
            <a:ext cx="23364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3"/>
          <p:cNvSpPr txBox="1"/>
          <p:nvPr>
            <p:ph idx="9" type="title"/>
          </p:nvPr>
        </p:nvSpPr>
        <p:spPr>
          <a:xfrm>
            <a:off x="5743643" y="1552700"/>
            <a:ext cx="23364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3"/>
          <p:cNvSpPr txBox="1"/>
          <p:nvPr>
            <p:ph hasCustomPrompt="1" idx="13" type="title"/>
          </p:nvPr>
        </p:nvSpPr>
        <p:spPr>
          <a:xfrm rot="3581">
            <a:off x="4796564" y="1520000"/>
            <a:ext cx="576000" cy="593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7" name="Google Shape;107;p13"/>
          <p:cNvSpPr txBox="1"/>
          <p:nvPr>
            <p:ph hasCustomPrompt="1" idx="14" type="title"/>
          </p:nvPr>
        </p:nvSpPr>
        <p:spPr>
          <a:xfrm rot="1794">
            <a:off x="1254633" y="1519850"/>
            <a:ext cx="5748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8" name="Google Shape;108;p13"/>
          <p:cNvSpPr txBox="1"/>
          <p:nvPr>
            <p:ph hasCustomPrompt="1" idx="15" type="title"/>
          </p:nvPr>
        </p:nvSpPr>
        <p:spPr>
          <a:xfrm rot="1793">
            <a:off x="1254672" y="3831399"/>
            <a:ext cx="5751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9" name="Google Shape;109;p13"/>
          <p:cNvSpPr txBox="1"/>
          <p:nvPr>
            <p:ph idx="16"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 name="Google Shape;110;p13"/>
          <p:cNvSpPr/>
          <p:nvPr/>
        </p:nvSpPr>
        <p:spPr>
          <a:xfrm flipH="1" rot="10800000">
            <a:off x="196975" y="4287922"/>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3"/>
          <p:cNvSpPr/>
          <p:nvPr/>
        </p:nvSpPr>
        <p:spPr>
          <a:xfrm rot="-5400000">
            <a:off x="530723" y="478684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12" name="Google Shape;112;p13"/>
          <p:cNvSpPr/>
          <p:nvPr/>
        </p:nvSpPr>
        <p:spPr>
          <a:xfrm rot="-5400000">
            <a:off x="483098" y="379504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13" name="Google Shape;113;p13"/>
          <p:cNvSpPr/>
          <p:nvPr/>
        </p:nvSpPr>
        <p:spPr>
          <a:xfrm rot="-5400000">
            <a:off x="8357327" y="1621430"/>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3"/>
          <p:cNvSpPr/>
          <p:nvPr/>
        </p:nvSpPr>
        <p:spPr>
          <a:xfrm rot="-5400000">
            <a:off x="8841273" y="20743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15" name="Google Shape;115;p13"/>
          <p:cNvSpPr/>
          <p:nvPr/>
        </p:nvSpPr>
        <p:spPr>
          <a:xfrm rot="-5400000">
            <a:off x="8841285" y="10400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6" name="Shape 116"/>
        <p:cNvGrpSpPr/>
        <p:nvPr/>
      </p:nvGrpSpPr>
      <p:grpSpPr>
        <a:xfrm>
          <a:off x="0" y="0"/>
          <a:ext cx="0" cy="0"/>
          <a:chOff x="0" y="0"/>
          <a:chExt cx="0" cy="0"/>
        </a:xfrm>
      </p:grpSpPr>
      <p:sp>
        <p:nvSpPr>
          <p:cNvPr id="117" name="Google Shape;117;p14"/>
          <p:cNvSpPr/>
          <p:nvPr/>
        </p:nvSpPr>
        <p:spPr>
          <a:xfrm flipH="1" rot="1602237">
            <a:off x="-775240" y="1088945"/>
            <a:ext cx="5289826" cy="4391132"/>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4"/>
          <p:cNvSpPr/>
          <p:nvPr/>
        </p:nvSpPr>
        <p:spPr>
          <a:xfrm flipH="1">
            <a:off x="2377678" y="-641884"/>
            <a:ext cx="2438970" cy="1895864"/>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4"/>
          <p:cNvSpPr/>
          <p:nvPr/>
        </p:nvSpPr>
        <p:spPr>
          <a:xfrm flipH="1" rot="-1096951">
            <a:off x="3924582" y="-20743"/>
            <a:ext cx="5958967" cy="5534086"/>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1" name="Google Shape;121;p14"/>
          <p:cNvSpPr/>
          <p:nvPr/>
        </p:nvSpPr>
        <p:spPr>
          <a:xfrm>
            <a:off x="378300" y="4482012"/>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4"/>
          <p:cNvSpPr/>
          <p:nvPr/>
        </p:nvSpPr>
        <p:spPr>
          <a:xfrm flipH="1" rot="-5400000">
            <a:off x="8755473" y="4970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23" name="Google Shape;123;p14"/>
          <p:cNvSpPr/>
          <p:nvPr/>
        </p:nvSpPr>
        <p:spPr>
          <a:xfrm flipH="1" rot="-5400000">
            <a:off x="292498" y="41051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24" name="Google Shape;124;p14"/>
          <p:cNvSpPr/>
          <p:nvPr/>
        </p:nvSpPr>
        <p:spPr>
          <a:xfrm flipH="1" rot="-5400000">
            <a:off x="8755473" y="23298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25" name="Shape 125"/>
        <p:cNvGrpSpPr/>
        <p:nvPr/>
      </p:nvGrpSpPr>
      <p:grpSpPr>
        <a:xfrm>
          <a:off x="0" y="0"/>
          <a:ext cx="0" cy="0"/>
          <a:chOff x="0" y="0"/>
          <a:chExt cx="0" cy="0"/>
        </a:xfrm>
      </p:grpSpPr>
      <p:sp>
        <p:nvSpPr>
          <p:cNvPr id="126" name="Google Shape;126;p15"/>
          <p:cNvSpPr/>
          <p:nvPr/>
        </p:nvSpPr>
        <p:spPr>
          <a:xfrm>
            <a:off x="2708849" y="-652601"/>
            <a:ext cx="7993054" cy="7423141"/>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5"/>
          <p:cNvSpPr/>
          <p:nvPr/>
        </p:nvSpPr>
        <p:spPr>
          <a:xfrm>
            <a:off x="486729" y="457300"/>
            <a:ext cx="3303933" cy="3068240"/>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9" name="Google Shape;129;p15"/>
          <p:cNvSpPr/>
          <p:nvPr/>
        </p:nvSpPr>
        <p:spPr>
          <a:xfrm>
            <a:off x="8586700" y="161018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30" name="Google Shape;130;p15"/>
          <p:cNvSpPr/>
          <p:nvPr/>
        </p:nvSpPr>
        <p:spPr>
          <a:xfrm>
            <a:off x="8805125" y="86893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31" name="Google Shape;131;p15"/>
          <p:cNvSpPr/>
          <p:nvPr/>
        </p:nvSpPr>
        <p:spPr>
          <a:xfrm>
            <a:off x="265225" y="4334300"/>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32" name="Google Shape;132;p15"/>
          <p:cNvSpPr/>
          <p:nvPr/>
        </p:nvSpPr>
        <p:spPr>
          <a:xfrm>
            <a:off x="477022" y="459815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133" name="Shape 133"/>
        <p:cNvGrpSpPr/>
        <p:nvPr/>
      </p:nvGrpSpPr>
      <p:grpSpPr>
        <a:xfrm>
          <a:off x="0" y="0"/>
          <a:ext cx="0" cy="0"/>
          <a:chOff x="0" y="0"/>
          <a:chExt cx="0" cy="0"/>
        </a:xfrm>
      </p:grpSpPr>
      <p:sp>
        <p:nvSpPr>
          <p:cNvPr id="134" name="Google Shape;134;p16"/>
          <p:cNvSpPr/>
          <p:nvPr/>
        </p:nvSpPr>
        <p:spPr>
          <a:xfrm flipH="1">
            <a:off x="-909899" y="1783411"/>
            <a:ext cx="5290510" cy="4391700"/>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6"/>
          <p:cNvSpPr/>
          <p:nvPr/>
        </p:nvSpPr>
        <p:spPr>
          <a:xfrm flipH="1" rot="-2700000">
            <a:off x="3014745" y="-1531747"/>
            <a:ext cx="5955811" cy="5531155"/>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6"/>
          <p:cNvSpPr/>
          <p:nvPr/>
        </p:nvSpPr>
        <p:spPr>
          <a:xfrm flipH="1">
            <a:off x="14915" y="-454172"/>
            <a:ext cx="2438970" cy="1895864"/>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6"/>
          <p:cNvSpPr/>
          <p:nvPr/>
        </p:nvSpPr>
        <p:spPr>
          <a:xfrm flipH="1" rot="-6358426">
            <a:off x="7106243" y="3197960"/>
            <a:ext cx="2289178" cy="2125875"/>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9" name="Google Shape;139;p16"/>
          <p:cNvSpPr/>
          <p:nvPr/>
        </p:nvSpPr>
        <p:spPr>
          <a:xfrm>
            <a:off x="8550225" y="287288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6"/>
          <p:cNvSpPr/>
          <p:nvPr/>
        </p:nvSpPr>
        <p:spPr>
          <a:xfrm flipH="1" rot="-5400000">
            <a:off x="270602" y="1459654"/>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6"/>
          <p:cNvSpPr/>
          <p:nvPr/>
        </p:nvSpPr>
        <p:spPr>
          <a:xfrm flipH="1" rot="-5400000">
            <a:off x="184798" y="19545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42" name="Google Shape;142;p16"/>
          <p:cNvSpPr/>
          <p:nvPr/>
        </p:nvSpPr>
        <p:spPr>
          <a:xfrm flipH="1" rot="-5400000">
            <a:off x="8850348" y="322424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4">
    <p:spTree>
      <p:nvGrpSpPr>
        <p:cNvPr id="143" name="Shape 143"/>
        <p:cNvGrpSpPr/>
        <p:nvPr/>
      </p:nvGrpSpPr>
      <p:grpSpPr>
        <a:xfrm>
          <a:off x="0" y="0"/>
          <a:ext cx="0" cy="0"/>
          <a:chOff x="0" y="0"/>
          <a:chExt cx="0" cy="0"/>
        </a:xfrm>
      </p:grpSpPr>
      <p:sp>
        <p:nvSpPr>
          <p:cNvPr id="144" name="Google Shape;144;p17"/>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17"/>
          <p:cNvSpPr/>
          <p:nvPr/>
        </p:nvSpPr>
        <p:spPr>
          <a:xfrm rot="-2192485">
            <a:off x="2986624" y="-711427"/>
            <a:ext cx="1977410" cy="2217591"/>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rot="-2192488">
            <a:off x="-799545" y="275699"/>
            <a:ext cx="6602041" cy="5631072"/>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rot="-843490">
            <a:off x="5586006" y="982735"/>
            <a:ext cx="4540772" cy="42170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7"/>
          <p:cNvSpPr/>
          <p:nvPr/>
        </p:nvSpPr>
        <p:spPr>
          <a:xfrm flipH="1" rot="-5400000">
            <a:off x="222977" y="275969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7"/>
          <p:cNvSpPr/>
          <p:nvPr/>
        </p:nvSpPr>
        <p:spPr>
          <a:xfrm flipH="1" rot="-5400000">
            <a:off x="380148" y="32696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50" name="Google Shape;150;p17"/>
          <p:cNvSpPr/>
          <p:nvPr/>
        </p:nvSpPr>
        <p:spPr>
          <a:xfrm>
            <a:off x="8746025" y="4482012"/>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7"/>
          <p:cNvSpPr/>
          <p:nvPr/>
        </p:nvSpPr>
        <p:spPr>
          <a:xfrm flipH="1" rot="-5400000">
            <a:off x="8812710" y="9885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52" name="Google Shape;152;p17"/>
          <p:cNvSpPr/>
          <p:nvPr/>
        </p:nvSpPr>
        <p:spPr>
          <a:xfrm flipH="1" rot="-5400000">
            <a:off x="8659848" y="13678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
    <p:spTree>
      <p:nvGrpSpPr>
        <p:cNvPr id="153" name="Shape 153"/>
        <p:cNvGrpSpPr/>
        <p:nvPr/>
      </p:nvGrpSpPr>
      <p:grpSpPr>
        <a:xfrm>
          <a:off x="0" y="0"/>
          <a:ext cx="0" cy="0"/>
          <a:chOff x="0" y="0"/>
          <a:chExt cx="0" cy="0"/>
        </a:xfrm>
      </p:grpSpPr>
      <p:sp>
        <p:nvSpPr>
          <p:cNvPr id="154" name="Google Shape;154;p18"/>
          <p:cNvSpPr/>
          <p:nvPr/>
        </p:nvSpPr>
        <p:spPr>
          <a:xfrm rot="3144380">
            <a:off x="-1237639" y="-232637"/>
            <a:ext cx="3995299" cy="3316533"/>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8"/>
          <p:cNvSpPr/>
          <p:nvPr/>
        </p:nvSpPr>
        <p:spPr>
          <a:xfrm rot="-5400000">
            <a:off x="2927009" y="-3330485"/>
            <a:ext cx="7319804" cy="6797894"/>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8"/>
          <p:cNvSpPr/>
          <p:nvPr/>
        </p:nvSpPr>
        <p:spPr>
          <a:xfrm rot="1839987">
            <a:off x="1509950" y="2208118"/>
            <a:ext cx="4455173" cy="4137354"/>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8"/>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8" name="Google Shape;158;p18"/>
          <p:cNvSpPr/>
          <p:nvPr/>
        </p:nvSpPr>
        <p:spPr>
          <a:xfrm>
            <a:off x="187450" y="80073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8"/>
          <p:cNvSpPr/>
          <p:nvPr/>
        </p:nvSpPr>
        <p:spPr>
          <a:xfrm flipH="1" rot="-5400000">
            <a:off x="473573" y="4970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60" name="Google Shape;160;p18"/>
          <p:cNvSpPr/>
          <p:nvPr/>
        </p:nvSpPr>
        <p:spPr>
          <a:xfrm flipH="1" rot="-5400000">
            <a:off x="473573" y="14507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61" name="Google Shape;161;p18"/>
          <p:cNvSpPr/>
          <p:nvPr/>
        </p:nvSpPr>
        <p:spPr>
          <a:xfrm flipH="1" rot="-5400000">
            <a:off x="8357327" y="201942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8"/>
          <p:cNvSpPr/>
          <p:nvPr/>
        </p:nvSpPr>
        <p:spPr>
          <a:xfrm flipH="1" rot="-5400000">
            <a:off x="8841273" y="17237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63" name="Google Shape;163;p18"/>
          <p:cNvSpPr/>
          <p:nvPr/>
        </p:nvSpPr>
        <p:spPr>
          <a:xfrm flipH="1" rot="-5400000">
            <a:off x="8841285" y="27580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6">
    <p:spTree>
      <p:nvGrpSpPr>
        <p:cNvPr id="164" name="Shape 164"/>
        <p:cNvGrpSpPr/>
        <p:nvPr/>
      </p:nvGrpSpPr>
      <p:grpSpPr>
        <a:xfrm>
          <a:off x="0" y="0"/>
          <a:ext cx="0" cy="0"/>
          <a:chOff x="0" y="0"/>
          <a:chExt cx="0" cy="0"/>
        </a:xfrm>
      </p:grpSpPr>
      <p:sp>
        <p:nvSpPr>
          <p:cNvPr id="165" name="Google Shape;165;p19"/>
          <p:cNvSpPr/>
          <p:nvPr/>
        </p:nvSpPr>
        <p:spPr>
          <a:xfrm>
            <a:off x="3055322" y="881369"/>
            <a:ext cx="5708301" cy="5301293"/>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9"/>
          <p:cNvSpPr/>
          <p:nvPr/>
        </p:nvSpPr>
        <p:spPr>
          <a:xfrm rot="-8100000">
            <a:off x="-483590" y="-560471"/>
            <a:ext cx="5047242" cy="3923329"/>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9"/>
          <p:cNvSpPr/>
          <p:nvPr/>
        </p:nvSpPr>
        <p:spPr>
          <a:xfrm>
            <a:off x="6804824" y="-543869"/>
            <a:ext cx="2339181" cy="1818296"/>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9"/>
          <p:cNvSpPr/>
          <p:nvPr>
            <p:ph idx="2" type="pic"/>
          </p:nvPr>
        </p:nvSpPr>
        <p:spPr>
          <a:xfrm>
            <a:off x="719925" y="1219200"/>
            <a:ext cx="1070700" cy="3397800"/>
          </a:xfrm>
          <a:prstGeom prst="rect">
            <a:avLst/>
          </a:prstGeom>
          <a:noFill/>
          <a:ln>
            <a:noFill/>
          </a:ln>
        </p:spPr>
      </p:sp>
      <p:sp>
        <p:nvSpPr>
          <p:cNvPr id="169" name="Google Shape;169;p19"/>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0" name="Google Shape;170;p19"/>
          <p:cNvSpPr/>
          <p:nvPr>
            <p:ph idx="3" type="pic"/>
          </p:nvPr>
        </p:nvSpPr>
        <p:spPr>
          <a:xfrm>
            <a:off x="4686300" y="1219200"/>
            <a:ext cx="1070700" cy="3397800"/>
          </a:xfrm>
          <a:prstGeom prst="rect">
            <a:avLst/>
          </a:prstGeom>
          <a:noFill/>
          <a:ln>
            <a:noFill/>
          </a:ln>
        </p:spPr>
      </p:sp>
      <p:sp>
        <p:nvSpPr>
          <p:cNvPr id="171" name="Google Shape;171;p19"/>
          <p:cNvSpPr/>
          <p:nvPr/>
        </p:nvSpPr>
        <p:spPr>
          <a:xfrm>
            <a:off x="324938" y="4178762"/>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9"/>
          <p:cNvSpPr/>
          <p:nvPr/>
        </p:nvSpPr>
        <p:spPr>
          <a:xfrm flipH="1" rot="-5400000">
            <a:off x="8599514" y="148104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9"/>
          <p:cNvSpPr/>
          <p:nvPr/>
        </p:nvSpPr>
        <p:spPr>
          <a:xfrm flipH="1" rot="-5400000">
            <a:off x="173610" y="385424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74" name="Google Shape;174;p19"/>
          <p:cNvSpPr/>
          <p:nvPr/>
        </p:nvSpPr>
        <p:spPr>
          <a:xfrm flipH="1" rot="-5400000">
            <a:off x="8338173" y="1234583"/>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7">
    <p:spTree>
      <p:nvGrpSpPr>
        <p:cNvPr id="175" name="Shape 175"/>
        <p:cNvGrpSpPr/>
        <p:nvPr/>
      </p:nvGrpSpPr>
      <p:grpSpPr>
        <a:xfrm>
          <a:off x="0" y="0"/>
          <a:ext cx="0" cy="0"/>
          <a:chOff x="0" y="0"/>
          <a:chExt cx="0" cy="0"/>
        </a:xfrm>
      </p:grpSpPr>
      <p:sp>
        <p:nvSpPr>
          <p:cNvPr id="176" name="Google Shape;176;p20"/>
          <p:cNvSpPr/>
          <p:nvPr/>
        </p:nvSpPr>
        <p:spPr>
          <a:xfrm rot="5947004">
            <a:off x="1286814" y="3261439"/>
            <a:ext cx="2637425" cy="2957772"/>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rot="706251">
            <a:off x="1636755" y="126801"/>
            <a:ext cx="4038465" cy="3444523"/>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rot="-450508">
            <a:off x="4149356" y="557857"/>
            <a:ext cx="6154303" cy="5428024"/>
          </a:xfrm>
          <a:custGeom>
            <a:rect b="b" l="l" r="r" t="t"/>
            <a:pathLst>
              <a:path extrusionOk="0" h="19493" w="22101">
                <a:moveTo>
                  <a:pt x="13385" y="0"/>
                </a:moveTo>
                <a:cubicBezTo>
                  <a:pt x="13352" y="0"/>
                  <a:pt x="13318" y="0"/>
                  <a:pt x="13285" y="1"/>
                </a:cubicBezTo>
                <a:cubicBezTo>
                  <a:pt x="12958" y="5"/>
                  <a:pt x="12629" y="22"/>
                  <a:pt x="12298" y="58"/>
                </a:cubicBezTo>
                <a:cubicBezTo>
                  <a:pt x="10951" y="60"/>
                  <a:pt x="9685" y="399"/>
                  <a:pt x="8602" y="1237"/>
                </a:cubicBezTo>
                <a:cubicBezTo>
                  <a:pt x="7664" y="1962"/>
                  <a:pt x="6726" y="2789"/>
                  <a:pt x="6520" y="4016"/>
                </a:cubicBezTo>
                <a:cubicBezTo>
                  <a:pt x="6425" y="4586"/>
                  <a:pt x="6415" y="5208"/>
                  <a:pt x="6544" y="5774"/>
                </a:cubicBezTo>
                <a:cubicBezTo>
                  <a:pt x="6689" y="6409"/>
                  <a:pt x="7039" y="6981"/>
                  <a:pt x="7162" y="7624"/>
                </a:cubicBezTo>
                <a:cubicBezTo>
                  <a:pt x="7455" y="9170"/>
                  <a:pt x="6114" y="9853"/>
                  <a:pt x="4835" y="10078"/>
                </a:cubicBezTo>
                <a:cubicBezTo>
                  <a:pt x="3537" y="10306"/>
                  <a:pt x="1912" y="10661"/>
                  <a:pt x="993" y="11698"/>
                </a:cubicBezTo>
                <a:cubicBezTo>
                  <a:pt x="256" y="12530"/>
                  <a:pt x="0" y="13794"/>
                  <a:pt x="129" y="14877"/>
                </a:cubicBezTo>
                <a:cubicBezTo>
                  <a:pt x="270" y="16046"/>
                  <a:pt x="1049" y="16923"/>
                  <a:pt x="1993" y="17562"/>
                </a:cubicBezTo>
                <a:cubicBezTo>
                  <a:pt x="4521" y="19276"/>
                  <a:pt x="7556" y="19253"/>
                  <a:pt x="10488" y="19412"/>
                </a:cubicBezTo>
                <a:cubicBezTo>
                  <a:pt x="11239" y="19452"/>
                  <a:pt x="11994" y="19492"/>
                  <a:pt x="12748" y="19492"/>
                </a:cubicBezTo>
                <a:cubicBezTo>
                  <a:pt x="13409" y="19492"/>
                  <a:pt x="14069" y="19462"/>
                  <a:pt x="14723" y="19374"/>
                </a:cubicBezTo>
                <a:cubicBezTo>
                  <a:pt x="16022" y="19199"/>
                  <a:pt x="17304" y="18703"/>
                  <a:pt x="18404" y="17989"/>
                </a:cubicBezTo>
                <a:cubicBezTo>
                  <a:pt x="19609" y="17205"/>
                  <a:pt x="20269" y="15956"/>
                  <a:pt x="20897" y="14696"/>
                </a:cubicBezTo>
                <a:cubicBezTo>
                  <a:pt x="21567" y="13352"/>
                  <a:pt x="22047" y="11969"/>
                  <a:pt x="22067" y="10450"/>
                </a:cubicBezTo>
                <a:cubicBezTo>
                  <a:pt x="22101" y="7796"/>
                  <a:pt x="21108" y="4876"/>
                  <a:pt x="19443" y="2801"/>
                </a:cubicBezTo>
                <a:cubicBezTo>
                  <a:pt x="17937" y="925"/>
                  <a:pt x="15764" y="0"/>
                  <a:pt x="13385" y="0"/>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0" name="Google Shape;180;p20"/>
          <p:cNvSpPr/>
          <p:nvPr/>
        </p:nvSpPr>
        <p:spPr>
          <a:xfrm>
            <a:off x="316400" y="418828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20"/>
          <p:cNvSpPr/>
          <p:nvPr/>
        </p:nvSpPr>
        <p:spPr>
          <a:xfrm flipH="1" rot="-5400000">
            <a:off x="8746023" y="7149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82" name="Google Shape;182;p20"/>
          <p:cNvSpPr/>
          <p:nvPr/>
        </p:nvSpPr>
        <p:spPr>
          <a:xfrm flipH="1" rot="-5400000">
            <a:off x="215948" y="47397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83" name="Google Shape;183;p20"/>
          <p:cNvSpPr/>
          <p:nvPr/>
        </p:nvSpPr>
        <p:spPr>
          <a:xfrm flipH="1" rot="-5400000">
            <a:off x="8746035" y="17492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flipH="1">
            <a:off x="14915" y="-454172"/>
            <a:ext cx="2438970" cy="1895864"/>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3"/>
          <p:cNvSpPr/>
          <p:nvPr/>
        </p:nvSpPr>
        <p:spPr>
          <a:xfrm flipH="1">
            <a:off x="-909899" y="1783411"/>
            <a:ext cx="5290510" cy="4391700"/>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3"/>
          <p:cNvSpPr/>
          <p:nvPr/>
        </p:nvSpPr>
        <p:spPr>
          <a:xfrm flipH="1" rot="-2700000">
            <a:off x="3014745" y="-1531747"/>
            <a:ext cx="5955811" cy="5531155"/>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3"/>
          <p:cNvSpPr/>
          <p:nvPr/>
        </p:nvSpPr>
        <p:spPr>
          <a:xfrm flipH="1" rot="-8489446">
            <a:off x="4296249" y="4302813"/>
            <a:ext cx="2288656" cy="2125390"/>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txBox="1"/>
          <p:nvPr>
            <p:ph type="title"/>
          </p:nvPr>
        </p:nvSpPr>
        <p:spPr>
          <a:xfrm>
            <a:off x="2386125" y="1406856"/>
            <a:ext cx="34518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hasCustomPrompt="1" idx="2" type="title"/>
          </p:nvPr>
        </p:nvSpPr>
        <p:spPr>
          <a:xfrm>
            <a:off x="852875" y="1215906"/>
            <a:ext cx="1060800" cy="1223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7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1" name="Google Shape;21;p3"/>
          <p:cNvSpPr/>
          <p:nvPr>
            <p:ph idx="3" type="pic"/>
          </p:nvPr>
        </p:nvSpPr>
        <p:spPr>
          <a:xfrm>
            <a:off x="6177500" y="0"/>
            <a:ext cx="2966400" cy="5143500"/>
          </a:xfrm>
          <a:prstGeom prst="rect">
            <a:avLst/>
          </a:prstGeom>
          <a:noFill/>
          <a:ln>
            <a:noFill/>
          </a:ln>
        </p:spPr>
      </p:sp>
      <p:sp>
        <p:nvSpPr>
          <p:cNvPr id="22" name="Google Shape;22;p3"/>
          <p:cNvSpPr/>
          <p:nvPr/>
        </p:nvSpPr>
        <p:spPr>
          <a:xfrm>
            <a:off x="719313" y="47033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3"/>
          <p:cNvSpPr/>
          <p:nvPr/>
        </p:nvSpPr>
        <p:spPr>
          <a:xfrm flipH="1" rot="-5400000">
            <a:off x="542660" y="10217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_5">
    <p:spTree>
      <p:nvGrpSpPr>
        <p:cNvPr id="184" name="Shape 184"/>
        <p:cNvGrpSpPr/>
        <p:nvPr/>
      </p:nvGrpSpPr>
      <p:grpSpPr>
        <a:xfrm>
          <a:off x="0" y="0"/>
          <a:ext cx="0" cy="0"/>
          <a:chOff x="0" y="0"/>
          <a:chExt cx="0" cy="0"/>
        </a:xfrm>
      </p:grpSpPr>
      <p:sp>
        <p:nvSpPr>
          <p:cNvPr id="185" name="Google Shape;185;p21"/>
          <p:cNvSpPr/>
          <p:nvPr/>
        </p:nvSpPr>
        <p:spPr>
          <a:xfrm rot="3144380">
            <a:off x="-1237639" y="-232637"/>
            <a:ext cx="3995299" cy="3316533"/>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1"/>
          <p:cNvSpPr/>
          <p:nvPr/>
        </p:nvSpPr>
        <p:spPr>
          <a:xfrm rot="-5400000">
            <a:off x="2927009" y="-3330485"/>
            <a:ext cx="7319804" cy="6797894"/>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1"/>
          <p:cNvSpPr/>
          <p:nvPr/>
        </p:nvSpPr>
        <p:spPr>
          <a:xfrm rot="1839987">
            <a:off x="1509950" y="2208118"/>
            <a:ext cx="4455173" cy="4137354"/>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21"/>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9" name="Google Shape;189;p21"/>
          <p:cNvSpPr txBox="1"/>
          <p:nvPr>
            <p:ph idx="1" type="body"/>
          </p:nvPr>
        </p:nvSpPr>
        <p:spPr>
          <a:xfrm>
            <a:off x="720000" y="1237080"/>
            <a:ext cx="7704000" cy="982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2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
        <p:nvSpPr>
          <p:cNvPr id="190" name="Google Shape;190;p21"/>
          <p:cNvSpPr/>
          <p:nvPr/>
        </p:nvSpPr>
        <p:spPr>
          <a:xfrm>
            <a:off x="8381097" y="464640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1"/>
          <p:cNvSpPr/>
          <p:nvPr/>
        </p:nvSpPr>
        <p:spPr>
          <a:xfrm>
            <a:off x="7810400" y="4568850"/>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92" name="Google Shape;192;p21"/>
          <p:cNvSpPr/>
          <p:nvPr/>
        </p:nvSpPr>
        <p:spPr>
          <a:xfrm>
            <a:off x="8381100" y="3642575"/>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93" name="Shape 193"/>
        <p:cNvGrpSpPr/>
        <p:nvPr/>
      </p:nvGrpSpPr>
      <p:grpSpPr>
        <a:xfrm>
          <a:off x="0" y="0"/>
          <a:ext cx="0" cy="0"/>
          <a:chOff x="0" y="0"/>
          <a:chExt cx="0" cy="0"/>
        </a:xfrm>
      </p:grpSpPr>
      <p:sp>
        <p:nvSpPr>
          <p:cNvPr id="194" name="Google Shape;194;p22"/>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22"/>
          <p:cNvSpPr txBox="1"/>
          <p:nvPr>
            <p:ph idx="2" type="title"/>
          </p:nvPr>
        </p:nvSpPr>
        <p:spPr>
          <a:xfrm>
            <a:off x="720000" y="2199975"/>
            <a:ext cx="23574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6" name="Google Shape;196;p22"/>
          <p:cNvSpPr txBox="1"/>
          <p:nvPr>
            <p:ph idx="1" type="subTitle"/>
          </p:nvPr>
        </p:nvSpPr>
        <p:spPr>
          <a:xfrm>
            <a:off x="720000" y="2680045"/>
            <a:ext cx="2359200" cy="162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7" name="Google Shape;197;p22"/>
          <p:cNvSpPr txBox="1"/>
          <p:nvPr>
            <p:ph idx="3" type="title"/>
          </p:nvPr>
        </p:nvSpPr>
        <p:spPr>
          <a:xfrm>
            <a:off x="3383638" y="2199975"/>
            <a:ext cx="23574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8" name="Google Shape;198;p22"/>
          <p:cNvSpPr txBox="1"/>
          <p:nvPr>
            <p:ph idx="4" type="subTitle"/>
          </p:nvPr>
        </p:nvSpPr>
        <p:spPr>
          <a:xfrm>
            <a:off x="3382738" y="2680045"/>
            <a:ext cx="2359200" cy="162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22"/>
          <p:cNvSpPr txBox="1"/>
          <p:nvPr>
            <p:ph idx="5" type="title"/>
          </p:nvPr>
        </p:nvSpPr>
        <p:spPr>
          <a:xfrm>
            <a:off x="6066600" y="2199975"/>
            <a:ext cx="23574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0" name="Google Shape;200;p22"/>
          <p:cNvSpPr txBox="1"/>
          <p:nvPr>
            <p:ph idx="6" type="subTitle"/>
          </p:nvPr>
        </p:nvSpPr>
        <p:spPr>
          <a:xfrm>
            <a:off x="6064800" y="2680045"/>
            <a:ext cx="2359200" cy="162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22"/>
          <p:cNvSpPr/>
          <p:nvPr/>
        </p:nvSpPr>
        <p:spPr>
          <a:xfrm rot="-6770912">
            <a:off x="3398407" y="-637484"/>
            <a:ext cx="2252806" cy="2526437"/>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rot="-2192488">
            <a:off x="-799545" y="275699"/>
            <a:ext cx="6602041" cy="5631072"/>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p:nvPr/>
        </p:nvSpPr>
        <p:spPr>
          <a:xfrm rot="-843490">
            <a:off x="5586006" y="982735"/>
            <a:ext cx="4540772" cy="42170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22"/>
          <p:cNvSpPr/>
          <p:nvPr/>
        </p:nvSpPr>
        <p:spPr>
          <a:xfrm>
            <a:off x="265225" y="4334300"/>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05" name="Google Shape;205;p22"/>
          <p:cNvSpPr/>
          <p:nvPr/>
        </p:nvSpPr>
        <p:spPr>
          <a:xfrm>
            <a:off x="477022" y="459815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22"/>
          <p:cNvSpPr/>
          <p:nvPr/>
        </p:nvSpPr>
        <p:spPr>
          <a:xfrm>
            <a:off x="8586700" y="161018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07" name="Google Shape;207;p22"/>
          <p:cNvSpPr/>
          <p:nvPr/>
        </p:nvSpPr>
        <p:spPr>
          <a:xfrm>
            <a:off x="8805125" y="86893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08" name="Shape 208"/>
        <p:cNvGrpSpPr/>
        <p:nvPr/>
      </p:nvGrpSpPr>
      <p:grpSpPr>
        <a:xfrm>
          <a:off x="0" y="0"/>
          <a:ext cx="0" cy="0"/>
          <a:chOff x="0" y="0"/>
          <a:chExt cx="0" cy="0"/>
        </a:xfrm>
      </p:grpSpPr>
      <p:sp>
        <p:nvSpPr>
          <p:cNvPr id="209" name="Google Shape;209;p23"/>
          <p:cNvSpPr/>
          <p:nvPr/>
        </p:nvSpPr>
        <p:spPr>
          <a:xfrm flipH="1" rot="-2197836">
            <a:off x="1439466" y="132888"/>
            <a:ext cx="7202406" cy="6688867"/>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23"/>
          <p:cNvSpPr/>
          <p:nvPr/>
        </p:nvSpPr>
        <p:spPr>
          <a:xfrm flipH="1" rot="-2197836">
            <a:off x="-906193" y="677156"/>
            <a:ext cx="2951444" cy="2294221"/>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3"/>
          <p:cNvSpPr/>
          <p:nvPr/>
        </p:nvSpPr>
        <p:spPr>
          <a:xfrm flipH="1" rot="-2197836">
            <a:off x="6040768" y="-1056957"/>
            <a:ext cx="2883568" cy="2393676"/>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23"/>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3" name="Google Shape;213;p23"/>
          <p:cNvSpPr txBox="1"/>
          <p:nvPr>
            <p:ph idx="2" type="title"/>
          </p:nvPr>
        </p:nvSpPr>
        <p:spPr>
          <a:xfrm>
            <a:off x="2542975" y="1691126"/>
            <a:ext cx="5880900" cy="40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14" name="Google Shape;214;p23"/>
          <p:cNvSpPr txBox="1"/>
          <p:nvPr>
            <p:ph idx="1" type="subTitle"/>
          </p:nvPr>
        </p:nvSpPr>
        <p:spPr>
          <a:xfrm>
            <a:off x="2533650" y="1403525"/>
            <a:ext cx="5880900" cy="371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5" name="Google Shape;215;p23"/>
          <p:cNvSpPr txBox="1"/>
          <p:nvPr>
            <p:ph idx="3" type="title"/>
          </p:nvPr>
        </p:nvSpPr>
        <p:spPr>
          <a:xfrm>
            <a:off x="2542975" y="2871223"/>
            <a:ext cx="5880900" cy="40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16" name="Google Shape;216;p23"/>
          <p:cNvSpPr txBox="1"/>
          <p:nvPr>
            <p:ph idx="4" type="subTitle"/>
          </p:nvPr>
        </p:nvSpPr>
        <p:spPr>
          <a:xfrm>
            <a:off x="2533650" y="2431203"/>
            <a:ext cx="58809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7" name="Google Shape;217;p23"/>
          <p:cNvSpPr txBox="1"/>
          <p:nvPr>
            <p:ph idx="5" type="title"/>
          </p:nvPr>
        </p:nvSpPr>
        <p:spPr>
          <a:xfrm>
            <a:off x="2542975" y="4070350"/>
            <a:ext cx="5880900" cy="40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18" name="Google Shape;218;p23"/>
          <p:cNvSpPr txBox="1"/>
          <p:nvPr>
            <p:ph idx="6" type="subTitle"/>
          </p:nvPr>
        </p:nvSpPr>
        <p:spPr>
          <a:xfrm>
            <a:off x="2542964" y="3611300"/>
            <a:ext cx="58809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9" name="Google Shape;219;p23"/>
          <p:cNvSpPr/>
          <p:nvPr>
            <p:ph idx="7" type="pic"/>
          </p:nvPr>
        </p:nvSpPr>
        <p:spPr>
          <a:xfrm>
            <a:off x="720000" y="1457325"/>
            <a:ext cx="1270800" cy="637200"/>
          </a:xfrm>
          <a:prstGeom prst="rect">
            <a:avLst/>
          </a:prstGeom>
          <a:noFill/>
          <a:ln>
            <a:noFill/>
          </a:ln>
        </p:spPr>
      </p:sp>
      <p:sp>
        <p:nvSpPr>
          <p:cNvPr id="220" name="Google Shape;220;p23"/>
          <p:cNvSpPr/>
          <p:nvPr>
            <p:ph idx="8" type="pic"/>
          </p:nvPr>
        </p:nvSpPr>
        <p:spPr>
          <a:xfrm>
            <a:off x="720000" y="3717600"/>
            <a:ext cx="1270800" cy="637200"/>
          </a:xfrm>
          <a:prstGeom prst="rect">
            <a:avLst/>
          </a:prstGeom>
          <a:noFill/>
          <a:ln>
            <a:noFill/>
          </a:ln>
        </p:spPr>
      </p:sp>
      <p:sp>
        <p:nvSpPr>
          <p:cNvPr id="221" name="Google Shape;221;p23"/>
          <p:cNvSpPr/>
          <p:nvPr>
            <p:ph idx="9" type="pic"/>
          </p:nvPr>
        </p:nvSpPr>
        <p:spPr>
          <a:xfrm>
            <a:off x="720000" y="2587463"/>
            <a:ext cx="1270800" cy="637200"/>
          </a:xfrm>
          <a:prstGeom prst="rect">
            <a:avLst/>
          </a:prstGeom>
          <a:noFill/>
          <a:ln>
            <a:noFill/>
          </a:ln>
        </p:spPr>
      </p:sp>
      <p:sp>
        <p:nvSpPr>
          <p:cNvPr id="222" name="Google Shape;222;p23"/>
          <p:cNvSpPr/>
          <p:nvPr/>
        </p:nvSpPr>
        <p:spPr>
          <a:xfrm>
            <a:off x="316400" y="395968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3"/>
          <p:cNvSpPr/>
          <p:nvPr/>
        </p:nvSpPr>
        <p:spPr>
          <a:xfrm flipH="1" rot="-5400000">
            <a:off x="8262077" y="101062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3"/>
          <p:cNvSpPr/>
          <p:nvPr/>
        </p:nvSpPr>
        <p:spPr>
          <a:xfrm flipH="1" rot="-5400000">
            <a:off x="8746023" y="7149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25" name="Google Shape;225;p23"/>
          <p:cNvSpPr/>
          <p:nvPr/>
        </p:nvSpPr>
        <p:spPr>
          <a:xfrm flipH="1" rot="-5400000">
            <a:off x="8746035" y="17492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26" name="Google Shape;226;p23"/>
          <p:cNvSpPr/>
          <p:nvPr/>
        </p:nvSpPr>
        <p:spPr>
          <a:xfrm flipH="1" rot="-5400000">
            <a:off x="473573" y="48007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27" name="Google Shape;227;p23"/>
          <p:cNvSpPr/>
          <p:nvPr/>
        </p:nvSpPr>
        <p:spPr>
          <a:xfrm flipH="1" rot="-5400000">
            <a:off x="139748" y="45111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28" name="Shape 228"/>
        <p:cNvGrpSpPr/>
        <p:nvPr/>
      </p:nvGrpSpPr>
      <p:grpSpPr>
        <a:xfrm>
          <a:off x="0" y="0"/>
          <a:ext cx="0" cy="0"/>
          <a:chOff x="0" y="0"/>
          <a:chExt cx="0" cy="0"/>
        </a:xfrm>
      </p:grpSpPr>
      <p:sp>
        <p:nvSpPr>
          <p:cNvPr id="229" name="Google Shape;229;p24"/>
          <p:cNvSpPr/>
          <p:nvPr/>
        </p:nvSpPr>
        <p:spPr>
          <a:xfrm rot="3144380">
            <a:off x="-1237639" y="-232637"/>
            <a:ext cx="3995299" cy="3316533"/>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4"/>
          <p:cNvSpPr/>
          <p:nvPr/>
        </p:nvSpPr>
        <p:spPr>
          <a:xfrm rot="-5400000">
            <a:off x="2927009" y="-3330485"/>
            <a:ext cx="7319804" cy="6797894"/>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4"/>
          <p:cNvSpPr/>
          <p:nvPr/>
        </p:nvSpPr>
        <p:spPr>
          <a:xfrm rot="1839987">
            <a:off x="1509950" y="2208118"/>
            <a:ext cx="4455173" cy="4137354"/>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2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3" name="Google Shape;233;p24"/>
          <p:cNvSpPr txBox="1"/>
          <p:nvPr>
            <p:ph idx="2" type="title"/>
          </p:nvPr>
        </p:nvSpPr>
        <p:spPr>
          <a:xfrm>
            <a:off x="1199239" y="1372175"/>
            <a:ext cx="31059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4" name="Google Shape;234;p24"/>
          <p:cNvSpPr txBox="1"/>
          <p:nvPr>
            <p:ph idx="1" type="subTitle"/>
          </p:nvPr>
        </p:nvSpPr>
        <p:spPr>
          <a:xfrm>
            <a:off x="1199248" y="1852250"/>
            <a:ext cx="3105900" cy="88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 name="Google Shape;235;p24"/>
          <p:cNvSpPr txBox="1"/>
          <p:nvPr>
            <p:ph idx="3" type="title"/>
          </p:nvPr>
        </p:nvSpPr>
        <p:spPr>
          <a:xfrm>
            <a:off x="5086495" y="1372175"/>
            <a:ext cx="31059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6" name="Google Shape;236;p24"/>
          <p:cNvSpPr txBox="1"/>
          <p:nvPr>
            <p:ph idx="4" type="subTitle"/>
          </p:nvPr>
        </p:nvSpPr>
        <p:spPr>
          <a:xfrm>
            <a:off x="5086504" y="1852250"/>
            <a:ext cx="3105900" cy="88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24"/>
          <p:cNvSpPr txBox="1"/>
          <p:nvPr>
            <p:ph idx="5" type="title"/>
          </p:nvPr>
        </p:nvSpPr>
        <p:spPr>
          <a:xfrm>
            <a:off x="1199225" y="3238425"/>
            <a:ext cx="31059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38" name="Google Shape;238;p24"/>
          <p:cNvSpPr txBox="1"/>
          <p:nvPr>
            <p:ph idx="6" type="subTitle"/>
          </p:nvPr>
        </p:nvSpPr>
        <p:spPr>
          <a:xfrm>
            <a:off x="1199248" y="3718500"/>
            <a:ext cx="3105900" cy="88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24"/>
          <p:cNvSpPr txBox="1"/>
          <p:nvPr>
            <p:ph idx="7" type="title"/>
          </p:nvPr>
        </p:nvSpPr>
        <p:spPr>
          <a:xfrm>
            <a:off x="5086482" y="3238425"/>
            <a:ext cx="31059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0" name="Google Shape;240;p24"/>
          <p:cNvSpPr txBox="1"/>
          <p:nvPr>
            <p:ph idx="8" type="subTitle"/>
          </p:nvPr>
        </p:nvSpPr>
        <p:spPr>
          <a:xfrm>
            <a:off x="5086491" y="3718500"/>
            <a:ext cx="3105900" cy="88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1" name="Google Shape;241;p24"/>
          <p:cNvSpPr/>
          <p:nvPr/>
        </p:nvSpPr>
        <p:spPr>
          <a:xfrm>
            <a:off x="324938" y="4178762"/>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4"/>
          <p:cNvSpPr/>
          <p:nvPr/>
        </p:nvSpPr>
        <p:spPr>
          <a:xfrm flipH="1" rot="-5400000">
            <a:off x="8599514" y="148104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4"/>
          <p:cNvSpPr/>
          <p:nvPr/>
        </p:nvSpPr>
        <p:spPr>
          <a:xfrm flipH="1" rot="-5400000">
            <a:off x="173610" y="385424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44" name="Google Shape;244;p24"/>
          <p:cNvSpPr/>
          <p:nvPr/>
        </p:nvSpPr>
        <p:spPr>
          <a:xfrm flipH="1" rot="-5400000">
            <a:off x="8338173" y="1234583"/>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45" name="Shape 245"/>
        <p:cNvGrpSpPr/>
        <p:nvPr/>
      </p:nvGrpSpPr>
      <p:grpSpPr>
        <a:xfrm>
          <a:off x="0" y="0"/>
          <a:ext cx="0" cy="0"/>
          <a:chOff x="0" y="0"/>
          <a:chExt cx="0" cy="0"/>
        </a:xfrm>
      </p:grpSpPr>
      <p:sp>
        <p:nvSpPr>
          <p:cNvPr id="246" name="Google Shape;246;p25"/>
          <p:cNvSpPr/>
          <p:nvPr/>
        </p:nvSpPr>
        <p:spPr>
          <a:xfrm>
            <a:off x="3055322" y="881369"/>
            <a:ext cx="5708301" cy="5301293"/>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5"/>
          <p:cNvSpPr/>
          <p:nvPr/>
        </p:nvSpPr>
        <p:spPr>
          <a:xfrm rot="-8100000">
            <a:off x="-483590" y="-560471"/>
            <a:ext cx="5047242" cy="3923329"/>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5"/>
          <p:cNvSpPr/>
          <p:nvPr/>
        </p:nvSpPr>
        <p:spPr>
          <a:xfrm>
            <a:off x="6804824" y="-543869"/>
            <a:ext cx="2339181" cy="1818296"/>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5"/>
          <p:cNvSpPr/>
          <p:nvPr/>
        </p:nvSpPr>
        <p:spPr>
          <a:xfrm>
            <a:off x="316400" y="418828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5"/>
          <p:cNvSpPr/>
          <p:nvPr/>
        </p:nvSpPr>
        <p:spPr>
          <a:xfrm flipH="1" rot="-5400000">
            <a:off x="8262077" y="101062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5"/>
          <p:cNvSpPr/>
          <p:nvPr/>
        </p:nvSpPr>
        <p:spPr>
          <a:xfrm flipH="1" rot="-5400000">
            <a:off x="8746023" y="7149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52" name="Google Shape;252;p25"/>
          <p:cNvSpPr/>
          <p:nvPr/>
        </p:nvSpPr>
        <p:spPr>
          <a:xfrm flipH="1" rot="-5400000">
            <a:off x="215948" y="47397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53" name="Google Shape;253;p25"/>
          <p:cNvSpPr/>
          <p:nvPr/>
        </p:nvSpPr>
        <p:spPr>
          <a:xfrm flipH="1" rot="-5400000">
            <a:off x="8746035" y="17492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54" name="Google Shape;254;p2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25"/>
          <p:cNvSpPr txBox="1"/>
          <p:nvPr>
            <p:ph idx="2" type="title"/>
          </p:nvPr>
        </p:nvSpPr>
        <p:spPr>
          <a:xfrm>
            <a:off x="720000" y="1318875"/>
            <a:ext cx="2372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6" name="Google Shape;256;p25"/>
          <p:cNvSpPr txBox="1"/>
          <p:nvPr>
            <p:ph idx="1" type="subTitle"/>
          </p:nvPr>
        </p:nvSpPr>
        <p:spPr>
          <a:xfrm>
            <a:off x="720000" y="1794175"/>
            <a:ext cx="2372700" cy="95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7" name="Google Shape;257;p25"/>
          <p:cNvSpPr txBox="1"/>
          <p:nvPr>
            <p:ph idx="3" type="title"/>
          </p:nvPr>
        </p:nvSpPr>
        <p:spPr>
          <a:xfrm>
            <a:off x="3385628" y="1318875"/>
            <a:ext cx="2372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8" name="Google Shape;258;p25"/>
          <p:cNvSpPr txBox="1"/>
          <p:nvPr>
            <p:ph idx="4" type="subTitle"/>
          </p:nvPr>
        </p:nvSpPr>
        <p:spPr>
          <a:xfrm>
            <a:off x="3385632" y="1794175"/>
            <a:ext cx="2372700" cy="95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25"/>
          <p:cNvSpPr txBox="1"/>
          <p:nvPr>
            <p:ph idx="5" type="title"/>
          </p:nvPr>
        </p:nvSpPr>
        <p:spPr>
          <a:xfrm>
            <a:off x="720000" y="3024700"/>
            <a:ext cx="2372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0" name="Google Shape;260;p25"/>
          <p:cNvSpPr txBox="1"/>
          <p:nvPr>
            <p:ph idx="6" type="subTitle"/>
          </p:nvPr>
        </p:nvSpPr>
        <p:spPr>
          <a:xfrm>
            <a:off x="720000" y="3492150"/>
            <a:ext cx="2372700" cy="10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1" name="Google Shape;261;p25"/>
          <p:cNvSpPr txBox="1"/>
          <p:nvPr>
            <p:ph idx="7" type="title"/>
          </p:nvPr>
        </p:nvSpPr>
        <p:spPr>
          <a:xfrm>
            <a:off x="3385628" y="3024700"/>
            <a:ext cx="2372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2" name="Google Shape;262;p25"/>
          <p:cNvSpPr txBox="1"/>
          <p:nvPr>
            <p:ph idx="8" type="subTitle"/>
          </p:nvPr>
        </p:nvSpPr>
        <p:spPr>
          <a:xfrm>
            <a:off x="3385632" y="3492150"/>
            <a:ext cx="2372700" cy="10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3" name="Google Shape;263;p25"/>
          <p:cNvSpPr txBox="1"/>
          <p:nvPr>
            <p:ph idx="9" type="title"/>
          </p:nvPr>
        </p:nvSpPr>
        <p:spPr>
          <a:xfrm>
            <a:off x="6051239" y="1318875"/>
            <a:ext cx="2372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4" name="Google Shape;264;p25"/>
          <p:cNvSpPr txBox="1"/>
          <p:nvPr>
            <p:ph idx="13" type="subTitle"/>
          </p:nvPr>
        </p:nvSpPr>
        <p:spPr>
          <a:xfrm>
            <a:off x="6051246" y="1794175"/>
            <a:ext cx="2372700" cy="95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5" name="Google Shape;265;p25"/>
          <p:cNvSpPr txBox="1"/>
          <p:nvPr>
            <p:ph idx="14" type="title"/>
          </p:nvPr>
        </p:nvSpPr>
        <p:spPr>
          <a:xfrm>
            <a:off x="6051239" y="3024700"/>
            <a:ext cx="2372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6" name="Google Shape;266;p25"/>
          <p:cNvSpPr txBox="1"/>
          <p:nvPr>
            <p:ph idx="15" type="subTitle"/>
          </p:nvPr>
        </p:nvSpPr>
        <p:spPr>
          <a:xfrm>
            <a:off x="6051246" y="3492150"/>
            <a:ext cx="2372700" cy="10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67" name="Shape 267"/>
        <p:cNvGrpSpPr/>
        <p:nvPr/>
      </p:nvGrpSpPr>
      <p:grpSpPr>
        <a:xfrm>
          <a:off x="0" y="0"/>
          <a:ext cx="0" cy="0"/>
          <a:chOff x="0" y="0"/>
          <a:chExt cx="0" cy="0"/>
        </a:xfrm>
      </p:grpSpPr>
      <p:sp>
        <p:nvSpPr>
          <p:cNvPr id="268" name="Google Shape;268;p26"/>
          <p:cNvSpPr/>
          <p:nvPr/>
        </p:nvSpPr>
        <p:spPr>
          <a:xfrm rot="5947003">
            <a:off x="-256882" y="2847528"/>
            <a:ext cx="2827918" cy="3171358"/>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rot="706273">
            <a:off x="118320" y="-513505"/>
            <a:ext cx="4330105" cy="3693272"/>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rot="-450505">
            <a:off x="2812389" y="-51322"/>
            <a:ext cx="6598752" cy="5820026"/>
          </a:xfrm>
          <a:custGeom>
            <a:rect b="b" l="l" r="r" t="t"/>
            <a:pathLst>
              <a:path extrusionOk="0" h="19493" w="22101">
                <a:moveTo>
                  <a:pt x="13385" y="0"/>
                </a:moveTo>
                <a:cubicBezTo>
                  <a:pt x="13352" y="0"/>
                  <a:pt x="13318" y="0"/>
                  <a:pt x="13285" y="1"/>
                </a:cubicBezTo>
                <a:cubicBezTo>
                  <a:pt x="12958" y="5"/>
                  <a:pt x="12629" y="22"/>
                  <a:pt x="12298" y="58"/>
                </a:cubicBezTo>
                <a:cubicBezTo>
                  <a:pt x="10951" y="60"/>
                  <a:pt x="9685" y="399"/>
                  <a:pt x="8602" y="1237"/>
                </a:cubicBezTo>
                <a:cubicBezTo>
                  <a:pt x="7664" y="1962"/>
                  <a:pt x="6726" y="2789"/>
                  <a:pt x="6520" y="4016"/>
                </a:cubicBezTo>
                <a:cubicBezTo>
                  <a:pt x="6425" y="4586"/>
                  <a:pt x="6415" y="5208"/>
                  <a:pt x="6544" y="5774"/>
                </a:cubicBezTo>
                <a:cubicBezTo>
                  <a:pt x="6689" y="6409"/>
                  <a:pt x="7039" y="6981"/>
                  <a:pt x="7162" y="7624"/>
                </a:cubicBezTo>
                <a:cubicBezTo>
                  <a:pt x="7455" y="9170"/>
                  <a:pt x="6114" y="9853"/>
                  <a:pt x="4835" y="10078"/>
                </a:cubicBezTo>
                <a:cubicBezTo>
                  <a:pt x="3537" y="10306"/>
                  <a:pt x="1912" y="10661"/>
                  <a:pt x="993" y="11698"/>
                </a:cubicBezTo>
                <a:cubicBezTo>
                  <a:pt x="256" y="12530"/>
                  <a:pt x="0" y="13794"/>
                  <a:pt x="129" y="14877"/>
                </a:cubicBezTo>
                <a:cubicBezTo>
                  <a:pt x="270" y="16046"/>
                  <a:pt x="1049" y="16923"/>
                  <a:pt x="1993" y="17562"/>
                </a:cubicBezTo>
                <a:cubicBezTo>
                  <a:pt x="4521" y="19276"/>
                  <a:pt x="7556" y="19253"/>
                  <a:pt x="10488" y="19412"/>
                </a:cubicBezTo>
                <a:cubicBezTo>
                  <a:pt x="11239" y="19452"/>
                  <a:pt x="11994" y="19492"/>
                  <a:pt x="12748" y="19492"/>
                </a:cubicBezTo>
                <a:cubicBezTo>
                  <a:pt x="13409" y="19492"/>
                  <a:pt x="14069" y="19462"/>
                  <a:pt x="14723" y="19374"/>
                </a:cubicBezTo>
                <a:cubicBezTo>
                  <a:pt x="16022" y="19199"/>
                  <a:pt x="17304" y="18703"/>
                  <a:pt x="18404" y="17989"/>
                </a:cubicBezTo>
                <a:cubicBezTo>
                  <a:pt x="19609" y="17205"/>
                  <a:pt x="20269" y="15956"/>
                  <a:pt x="20897" y="14696"/>
                </a:cubicBezTo>
                <a:cubicBezTo>
                  <a:pt x="21567" y="13352"/>
                  <a:pt x="22047" y="11969"/>
                  <a:pt x="22067" y="10450"/>
                </a:cubicBezTo>
                <a:cubicBezTo>
                  <a:pt x="22101" y="7796"/>
                  <a:pt x="21108" y="4876"/>
                  <a:pt x="19443" y="2801"/>
                </a:cubicBezTo>
                <a:cubicBezTo>
                  <a:pt x="17937" y="925"/>
                  <a:pt x="15764" y="0"/>
                  <a:pt x="13385" y="0"/>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txBox="1"/>
          <p:nvPr>
            <p:ph hasCustomPrompt="1" type="title"/>
          </p:nvPr>
        </p:nvSpPr>
        <p:spPr>
          <a:xfrm rot="-330">
            <a:off x="5200950" y="1588050"/>
            <a:ext cx="3127800" cy="991200"/>
          </a:xfrm>
          <a:prstGeom prst="rect">
            <a:avLst/>
          </a:prstGeom>
          <a:noFill/>
          <a:ln>
            <a:noFill/>
          </a:ln>
        </p:spPr>
        <p:txBody>
          <a:bodyPr anchorCtr="0" anchor="b" bIns="91425" lIns="91425" spcFirstLastPara="1" rIns="91425" wrap="square" tIns="91425">
            <a:noAutofit/>
          </a:bodyPr>
          <a:lstStyle>
            <a:lvl1pPr lvl="0" rtl="0" algn="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2" name="Google Shape;272;p26"/>
          <p:cNvSpPr txBox="1"/>
          <p:nvPr>
            <p:ph idx="1" type="subTitle"/>
          </p:nvPr>
        </p:nvSpPr>
        <p:spPr>
          <a:xfrm>
            <a:off x="5200950" y="2681725"/>
            <a:ext cx="3127800" cy="55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3" name="Google Shape;273;p26"/>
          <p:cNvSpPr txBox="1"/>
          <p:nvPr>
            <p:ph hasCustomPrompt="1" idx="2" type="title"/>
          </p:nvPr>
        </p:nvSpPr>
        <p:spPr>
          <a:xfrm>
            <a:off x="815250" y="2751064"/>
            <a:ext cx="2613600" cy="9912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4" name="Google Shape;274;p26"/>
          <p:cNvSpPr txBox="1"/>
          <p:nvPr>
            <p:ph idx="3" type="subTitle"/>
          </p:nvPr>
        </p:nvSpPr>
        <p:spPr>
          <a:xfrm>
            <a:off x="815255" y="3660325"/>
            <a:ext cx="2613600" cy="37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 name="Google Shape;275;p26"/>
          <p:cNvSpPr txBox="1"/>
          <p:nvPr>
            <p:ph hasCustomPrompt="1" idx="4" type="title"/>
          </p:nvPr>
        </p:nvSpPr>
        <p:spPr>
          <a:xfrm rot="-395">
            <a:off x="815255" y="1107725"/>
            <a:ext cx="2613600" cy="8832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6" name="Google Shape;276;p26"/>
          <p:cNvSpPr txBox="1"/>
          <p:nvPr>
            <p:ph idx="5" type="subTitle"/>
          </p:nvPr>
        </p:nvSpPr>
        <p:spPr>
          <a:xfrm>
            <a:off x="815255" y="1919792"/>
            <a:ext cx="2613600" cy="37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7" name="Google Shape;277;p26"/>
          <p:cNvSpPr/>
          <p:nvPr/>
        </p:nvSpPr>
        <p:spPr>
          <a:xfrm flipH="1" rot="-5400000">
            <a:off x="8381098" y="12193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78" name="Shape 278"/>
        <p:cNvGrpSpPr/>
        <p:nvPr/>
      </p:nvGrpSpPr>
      <p:grpSpPr>
        <a:xfrm>
          <a:off x="0" y="0"/>
          <a:ext cx="0" cy="0"/>
          <a:chOff x="0" y="0"/>
          <a:chExt cx="0" cy="0"/>
        </a:xfrm>
      </p:grpSpPr>
      <p:sp>
        <p:nvSpPr>
          <p:cNvPr id="279" name="Google Shape;279;p27"/>
          <p:cNvSpPr/>
          <p:nvPr/>
        </p:nvSpPr>
        <p:spPr>
          <a:xfrm rot="-5894531">
            <a:off x="-817586" y="3880655"/>
            <a:ext cx="2333939" cy="1814221"/>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7"/>
          <p:cNvSpPr/>
          <p:nvPr/>
        </p:nvSpPr>
        <p:spPr>
          <a:xfrm>
            <a:off x="6004574" y="-352902"/>
            <a:ext cx="1977394" cy="2217573"/>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837958" y="-679675"/>
            <a:ext cx="6602062" cy="5631089"/>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rot="1346347">
            <a:off x="6809608" y="2931632"/>
            <a:ext cx="4540880" cy="42171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7"/>
          <p:cNvSpPr txBox="1"/>
          <p:nvPr>
            <p:ph type="ctrTitle"/>
          </p:nvPr>
        </p:nvSpPr>
        <p:spPr>
          <a:xfrm>
            <a:off x="5362575" y="606675"/>
            <a:ext cx="3061500" cy="1126500"/>
          </a:xfrm>
          <a:prstGeom prst="rect">
            <a:avLst/>
          </a:prstGeom>
          <a:noFill/>
          <a:ln>
            <a:noFill/>
          </a:ln>
        </p:spPr>
        <p:txBody>
          <a:bodyPr anchorCtr="0" anchor="b" bIns="91425" lIns="91425" spcFirstLastPara="1" rIns="91425" wrap="square" tIns="91425">
            <a:noAutofit/>
          </a:bodyPr>
          <a:lstStyle>
            <a:lvl1pPr lvl="0" rtl="0" algn="r">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84" name="Google Shape;284;p27"/>
          <p:cNvSpPr txBox="1"/>
          <p:nvPr>
            <p:ph idx="1" type="subTitle"/>
          </p:nvPr>
        </p:nvSpPr>
        <p:spPr>
          <a:xfrm>
            <a:off x="5362576" y="1675676"/>
            <a:ext cx="3061500" cy="1054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800"/>
              <a:buNone/>
              <a:defRPr sz="1800">
                <a:solidFill>
                  <a:schemeClr val="dk1"/>
                </a:solidFill>
              </a:defRPr>
            </a:lvl2pPr>
            <a:lvl3pPr lvl="2" rtl="0" algn="ctr">
              <a:lnSpc>
                <a:spcPct val="100000"/>
              </a:lnSpc>
              <a:spcBef>
                <a:spcPts val="0"/>
              </a:spcBef>
              <a:spcAft>
                <a:spcPts val="0"/>
              </a:spcAft>
              <a:buClr>
                <a:schemeClr val="dk1"/>
              </a:buClr>
              <a:buSzPts val="1800"/>
              <a:buNone/>
              <a:defRPr sz="1800">
                <a:solidFill>
                  <a:schemeClr val="dk1"/>
                </a:solidFill>
              </a:defRPr>
            </a:lvl3pPr>
            <a:lvl4pPr lvl="3" rtl="0" algn="ctr">
              <a:lnSpc>
                <a:spcPct val="100000"/>
              </a:lnSpc>
              <a:spcBef>
                <a:spcPts val="0"/>
              </a:spcBef>
              <a:spcAft>
                <a:spcPts val="0"/>
              </a:spcAft>
              <a:buClr>
                <a:schemeClr val="dk1"/>
              </a:buClr>
              <a:buSzPts val="1800"/>
              <a:buNone/>
              <a:defRPr sz="1800">
                <a:solidFill>
                  <a:schemeClr val="dk1"/>
                </a:solidFill>
              </a:defRPr>
            </a:lvl4pPr>
            <a:lvl5pPr lvl="4" rtl="0" algn="ctr">
              <a:lnSpc>
                <a:spcPct val="100000"/>
              </a:lnSpc>
              <a:spcBef>
                <a:spcPts val="0"/>
              </a:spcBef>
              <a:spcAft>
                <a:spcPts val="0"/>
              </a:spcAft>
              <a:buClr>
                <a:schemeClr val="dk1"/>
              </a:buClr>
              <a:buSzPts val="1800"/>
              <a:buNone/>
              <a:defRPr sz="1800">
                <a:solidFill>
                  <a:schemeClr val="dk1"/>
                </a:solidFill>
              </a:defRPr>
            </a:lvl5pPr>
            <a:lvl6pPr lvl="5" rtl="0" algn="ctr">
              <a:lnSpc>
                <a:spcPct val="100000"/>
              </a:lnSpc>
              <a:spcBef>
                <a:spcPts val="0"/>
              </a:spcBef>
              <a:spcAft>
                <a:spcPts val="0"/>
              </a:spcAft>
              <a:buClr>
                <a:schemeClr val="dk1"/>
              </a:buClr>
              <a:buSzPts val="1800"/>
              <a:buNone/>
              <a:defRPr sz="1800">
                <a:solidFill>
                  <a:schemeClr val="dk1"/>
                </a:solidFill>
              </a:defRPr>
            </a:lvl6pPr>
            <a:lvl7pPr lvl="6" rtl="0" algn="ctr">
              <a:lnSpc>
                <a:spcPct val="100000"/>
              </a:lnSpc>
              <a:spcBef>
                <a:spcPts val="0"/>
              </a:spcBef>
              <a:spcAft>
                <a:spcPts val="0"/>
              </a:spcAft>
              <a:buClr>
                <a:schemeClr val="dk1"/>
              </a:buClr>
              <a:buSzPts val="1800"/>
              <a:buNone/>
              <a:defRPr sz="1800">
                <a:solidFill>
                  <a:schemeClr val="dk1"/>
                </a:solidFill>
              </a:defRPr>
            </a:lvl7pPr>
            <a:lvl8pPr lvl="7" rtl="0" algn="ctr">
              <a:lnSpc>
                <a:spcPct val="100000"/>
              </a:lnSpc>
              <a:spcBef>
                <a:spcPts val="0"/>
              </a:spcBef>
              <a:spcAft>
                <a:spcPts val="0"/>
              </a:spcAft>
              <a:buClr>
                <a:schemeClr val="dk1"/>
              </a:buClr>
              <a:buSzPts val="1800"/>
              <a:buNone/>
              <a:defRPr sz="1800">
                <a:solidFill>
                  <a:schemeClr val="dk1"/>
                </a:solidFill>
              </a:defRPr>
            </a:lvl8pPr>
            <a:lvl9pPr lvl="8" rtl="0" algn="ctr">
              <a:lnSpc>
                <a:spcPct val="100000"/>
              </a:lnSpc>
              <a:spcBef>
                <a:spcPts val="0"/>
              </a:spcBef>
              <a:spcAft>
                <a:spcPts val="0"/>
              </a:spcAft>
              <a:buClr>
                <a:schemeClr val="dk1"/>
              </a:buClr>
              <a:buSzPts val="1800"/>
              <a:buNone/>
              <a:defRPr sz="1800">
                <a:solidFill>
                  <a:schemeClr val="dk1"/>
                </a:solidFill>
              </a:defRPr>
            </a:lvl9pPr>
          </a:lstStyle>
          <a:p/>
        </p:txBody>
      </p:sp>
      <p:sp>
        <p:nvSpPr>
          <p:cNvPr id="285" name="Google Shape;285;p27"/>
          <p:cNvSpPr txBox="1"/>
          <p:nvPr>
            <p:ph idx="2" type="subTitle"/>
          </p:nvPr>
        </p:nvSpPr>
        <p:spPr>
          <a:xfrm rot="-1011">
            <a:off x="5362575" y="4071179"/>
            <a:ext cx="3061500" cy="3732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300"/>
              </a:spcBef>
              <a:spcAft>
                <a:spcPts val="0"/>
              </a:spcAft>
              <a:buClr>
                <a:schemeClr val="dk1"/>
              </a:buClr>
              <a:buSzPts val="1100"/>
              <a:buNone/>
              <a:defRPr sz="1000"/>
            </a:lvl1pPr>
            <a:lvl2pPr lvl="1" rtl="0" algn="ctr">
              <a:lnSpc>
                <a:spcPct val="100000"/>
              </a:lnSpc>
              <a:spcBef>
                <a:spcPts val="0"/>
              </a:spcBef>
              <a:spcAft>
                <a:spcPts val="0"/>
              </a:spcAft>
              <a:buClr>
                <a:schemeClr val="dk1"/>
              </a:buClr>
              <a:buSzPts val="1100"/>
              <a:buNone/>
              <a:defRPr sz="1100">
                <a:solidFill>
                  <a:schemeClr val="dk1"/>
                </a:solidFill>
              </a:defRPr>
            </a:lvl2pPr>
            <a:lvl3pPr lvl="2" rtl="0" algn="ctr">
              <a:lnSpc>
                <a:spcPct val="100000"/>
              </a:lnSpc>
              <a:spcBef>
                <a:spcPts val="0"/>
              </a:spcBef>
              <a:spcAft>
                <a:spcPts val="0"/>
              </a:spcAft>
              <a:buClr>
                <a:schemeClr val="dk1"/>
              </a:buClr>
              <a:buSzPts val="1100"/>
              <a:buNone/>
              <a:defRPr sz="1100">
                <a:solidFill>
                  <a:schemeClr val="dk1"/>
                </a:solidFill>
              </a:defRPr>
            </a:lvl3pPr>
            <a:lvl4pPr lvl="3" rtl="0" algn="ctr">
              <a:lnSpc>
                <a:spcPct val="100000"/>
              </a:lnSpc>
              <a:spcBef>
                <a:spcPts val="0"/>
              </a:spcBef>
              <a:spcAft>
                <a:spcPts val="0"/>
              </a:spcAft>
              <a:buClr>
                <a:schemeClr val="dk1"/>
              </a:buClr>
              <a:buSzPts val="1100"/>
              <a:buNone/>
              <a:defRPr sz="1100">
                <a:solidFill>
                  <a:schemeClr val="dk1"/>
                </a:solidFill>
              </a:defRPr>
            </a:lvl4pPr>
            <a:lvl5pPr lvl="4" rtl="0" algn="ctr">
              <a:lnSpc>
                <a:spcPct val="100000"/>
              </a:lnSpc>
              <a:spcBef>
                <a:spcPts val="0"/>
              </a:spcBef>
              <a:spcAft>
                <a:spcPts val="0"/>
              </a:spcAft>
              <a:buClr>
                <a:schemeClr val="dk1"/>
              </a:buClr>
              <a:buSzPts val="1100"/>
              <a:buNone/>
              <a:defRPr sz="1100">
                <a:solidFill>
                  <a:schemeClr val="dk1"/>
                </a:solidFill>
              </a:defRPr>
            </a:lvl5pPr>
            <a:lvl6pPr lvl="5" rtl="0" algn="ctr">
              <a:lnSpc>
                <a:spcPct val="100000"/>
              </a:lnSpc>
              <a:spcBef>
                <a:spcPts val="0"/>
              </a:spcBef>
              <a:spcAft>
                <a:spcPts val="0"/>
              </a:spcAft>
              <a:buClr>
                <a:schemeClr val="dk1"/>
              </a:buClr>
              <a:buSzPts val="1100"/>
              <a:buNone/>
              <a:defRPr sz="1100">
                <a:solidFill>
                  <a:schemeClr val="dk1"/>
                </a:solidFill>
              </a:defRPr>
            </a:lvl6pPr>
            <a:lvl7pPr lvl="6" rtl="0" algn="ctr">
              <a:lnSpc>
                <a:spcPct val="100000"/>
              </a:lnSpc>
              <a:spcBef>
                <a:spcPts val="0"/>
              </a:spcBef>
              <a:spcAft>
                <a:spcPts val="0"/>
              </a:spcAft>
              <a:buClr>
                <a:schemeClr val="dk1"/>
              </a:buClr>
              <a:buSzPts val="1100"/>
              <a:buNone/>
              <a:defRPr sz="1100">
                <a:solidFill>
                  <a:schemeClr val="dk1"/>
                </a:solidFill>
              </a:defRPr>
            </a:lvl7pPr>
            <a:lvl8pPr lvl="7" rtl="0" algn="ctr">
              <a:lnSpc>
                <a:spcPct val="100000"/>
              </a:lnSpc>
              <a:spcBef>
                <a:spcPts val="0"/>
              </a:spcBef>
              <a:spcAft>
                <a:spcPts val="0"/>
              </a:spcAft>
              <a:buClr>
                <a:schemeClr val="dk1"/>
              </a:buClr>
              <a:buSzPts val="1100"/>
              <a:buNone/>
              <a:defRPr sz="1100">
                <a:solidFill>
                  <a:schemeClr val="dk1"/>
                </a:solidFill>
              </a:defRPr>
            </a:lvl8pPr>
            <a:lvl9pPr lvl="8" rtl="0" algn="ctr">
              <a:lnSpc>
                <a:spcPct val="100000"/>
              </a:lnSpc>
              <a:spcBef>
                <a:spcPts val="0"/>
              </a:spcBef>
              <a:spcAft>
                <a:spcPts val="0"/>
              </a:spcAft>
              <a:buClr>
                <a:schemeClr val="dk1"/>
              </a:buClr>
              <a:buSzPts val="1100"/>
              <a:buNone/>
              <a:defRPr sz="1100">
                <a:solidFill>
                  <a:schemeClr val="dk1"/>
                </a:solidFill>
              </a:defRPr>
            </a:lvl9pPr>
          </a:lstStyle>
          <a:p/>
        </p:txBody>
      </p:sp>
      <p:sp>
        <p:nvSpPr>
          <p:cNvPr id="286" name="Google Shape;286;p27"/>
          <p:cNvSpPr txBox="1"/>
          <p:nvPr/>
        </p:nvSpPr>
        <p:spPr>
          <a:xfrm>
            <a:off x="5362575" y="3502800"/>
            <a:ext cx="3061500" cy="615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300"/>
              </a:spcBef>
              <a:spcAft>
                <a:spcPts val="0"/>
              </a:spcAft>
              <a:buNone/>
            </a:pPr>
            <a:r>
              <a:rPr lang="en" sz="1000">
                <a:solidFill>
                  <a:schemeClr val="dk1"/>
                </a:solidFill>
                <a:latin typeface="Arimo"/>
                <a:ea typeface="Arimo"/>
                <a:cs typeface="Arimo"/>
                <a:sym typeface="Arimo"/>
              </a:rPr>
              <a:t>CREDITS: This presentation template was created by </a:t>
            </a:r>
            <a:r>
              <a:rPr b="1" lang="en" sz="1000" u="sng">
                <a:solidFill>
                  <a:schemeClr val="dk1"/>
                </a:solidFill>
                <a:latin typeface="Arimo"/>
                <a:ea typeface="Arimo"/>
                <a:cs typeface="Arimo"/>
                <a:sym typeface="Arimo"/>
                <a:hlinkClick r:id="rId2">
                  <a:extLst>
                    <a:ext uri="{A12FA001-AC4F-418D-AE19-62706E023703}">
                      <ahyp:hlinkClr val="tx"/>
                    </a:ext>
                  </a:extLst>
                </a:hlinkClick>
              </a:rPr>
              <a:t>Slidesgo</a:t>
            </a:r>
            <a:r>
              <a:rPr lang="en" sz="1000">
                <a:solidFill>
                  <a:schemeClr val="dk1"/>
                </a:solidFill>
                <a:latin typeface="Arimo"/>
                <a:ea typeface="Arimo"/>
                <a:cs typeface="Arimo"/>
                <a:sym typeface="Arimo"/>
              </a:rPr>
              <a:t>, and includes icons by </a:t>
            </a:r>
            <a:r>
              <a:rPr b="1" lang="en" sz="1000" u="sng">
                <a:solidFill>
                  <a:schemeClr val="dk1"/>
                </a:solidFill>
                <a:latin typeface="Arimo"/>
                <a:ea typeface="Arimo"/>
                <a:cs typeface="Arimo"/>
                <a:sym typeface="Arimo"/>
                <a:hlinkClick r:id="rId3">
                  <a:extLst>
                    <a:ext uri="{A12FA001-AC4F-418D-AE19-62706E023703}">
                      <ahyp:hlinkClr val="tx"/>
                    </a:ext>
                  </a:extLst>
                </a:hlinkClick>
              </a:rPr>
              <a:t>Flaticon</a:t>
            </a:r>
            <a:r>
              <a:rPr b="1" lang="en" sz="1000" u="sng">
                <a:solidFill>
                  <a:schemeClr val="dk1"/>
                </a:solidFill>
                <a:latin typeface="Arimo"/>
                <a:ea typeface="Arimo"/>
                <a:cs typeface="Arimo"/>
                <a:sym typeface="Arimo"/>
              </a:rPr>
              <a:t> </a:t>
            </a:r>
            <a:r>
              <a:rPr lang="en" sz="1000">
                <a:solidFill>
                  <a:schemeClr val="dk1"/>
                </a:solidFill>
                <a:latin typeface="Arimo"/>
                <a:ea typeface="Arimo"/>
                <a:cs typeface="Arimo"/>
                <a:sym typeface="Arimo"/>
              </a:rPr>
              <a:t>and infographics &amp; images by </a:t>
            </a:r>
            <a:r>
              <a:rPr b="1" lang="en" sz="1000" u="sng">
                <a:solidFill>
                  <a:schemeClr val="dk1"/>
                </a:solidFill>
                <a:latin typeface="Arimo"/>
                <a:ea typeface="Arimo"/>
                <a:cs typeface="Arimo"/>
                <a:sym typeface="Arimo"/>
                <a:hlinkClick r:id="rId4">
                  <a:extLst>
                    <a:ext uri="{A12FA001-AC4F-418D-AE19-62706E023703}">
                      <ahyp:hlinkClr val="tx"/>
                    </a:ext>
                  </a:extLst>
                </a:hlinkClick>
              </a:rPr>
              <a:t>Freepik</a:t>
            </a:r>
            <a:endParaRPr b="1" sz="1000" u="sng">
              <a:solidFill>
                <a:schemeClr val="dk1"/>
              </a:solidFill>
              <a:latin typeface="Arimo"/>
              <a:ea typeface="Arimo"/>
              <a:cs typeface="Arimo"/>
              <a:sym typeface="Arimo"/>
            </a:endParaRPr>
          </a:p>
        </p:txBody>
      </p:sp>
      <p:sp>
        <p:nvSpPr>
          <p:cNvPr id="287" name="Google Shape;287;p27"/>
          <p:cNvSpPr/>
          <p:nvPr/>
        </p:nvSpPr>
        <p:spPr>
          <a:xfrm flipH="1" rot="-5400000">
            <a:off x="8785427" y="308902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7"/>
          <p:cNvSpPr/>
          <p:nvPr/>
        </p:nvSpPr>
        <p:spPr>
          <a:xfrm flipH="1" rot="-5400000">
            <a:off x="8641260" y="28155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89" name="Shape 289"/>
        <p:cNvGrpSpPr/>
        <p:nvPr/>
      </p:nvGrpSpPr>
      <p:grpSpPr>
        <a:xfrm>
          <a:off x="0" y="0"/>
          <a:ext cx="0" cy="0"/>
          <a:chOff x="0" y="0"/>
          <a:chExt cx="0" cy="0"/>
        </a:xfrm>
      </p:grpSpPr>
      <p:sp>
        <p:nvSpPr>
          <p:cNvPr id="290" name="Google Shape;290;p28"/>
          <p:cNvSpPr/>
          <p:nvPr/>
        </p:nvSpPr>
        <p:spPr>
          <a:xfrm rot="-2192485">
            <a:off x="2986624" y="-711427"/>
            <a:ext cx="1977410" cy="2217591"/>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rot="-2192488">
            <a:off x="-799545" y="275699"/>
            <a:ext cx="6602041" cy="5631072"/>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rot="-843490">
            <a:off x="5586006" y="982735"/>
            <a:ext cx="4540772" cy="42170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8"/>
          <p:cNvSpPr/>
          <p:nvPr/>
        </p:nvSpPr>
        <p:spPr>
          <a:xfrm flipH="1" rot="-5400000">
            <a:off x="8381089" y="73049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8"/>
          <p:cNvSpPr/>
          <p:nvPr/>
        </p:nvSpPr>
        <p:spPr>
          <a:xfrm flipH="1" rot="-5400000">
            <a:off x="8538260" y="12404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295" name="Google Shape;295;p28"/>
          <p:cNvSpPr/>
          <p:nvPr/>
        </p:nvSpPr>
        <p:spPr>
          <a:xfrm flipH="1" rot="-5400000">
            <a:off x="8903198" y="9734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96" name="Shape 296"/>
        <p:cNvGrpSpPr/>
        <p:nvPr/>
      </p:nvGrpSpPr>
      <p:grpSpPr>
        <a:xfrm>
          <a:off x="0" y="0"/>
          <a:ext cx="0" cy="0"/>
          <a:chOff x="0" y="0"/>
          <a:chExt cx="0" cy="0"/>
        </a:xfrm>
      </p:grpSpPr>
      <p:sp>
        <p:nvSpPr>
          <p:cNvPr id="297" name="Google Shape;297;p29"/>
          <p:cNvSpPr/>
          <p:nvPr/>
        </p:nvSpPr>
        <p:spPr>
          <a:xfrm>
            <a:off x="3055322" y="881369"/>
            <a:ext cx="5708301" cy="5301293"/>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9"/>
          <p:cNvSpPr/>
          <p:nvPr/>
        </p:nvSpPr>
        <p:spPr>
          <a:xfrm rot="-8100000">
            <a:off x="-483590" y="-560471"/>
            <a:ext cx="5047242" cy="3923329"/>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9"/>
          <p:cNvSpPr/>
          <p:nvPr/>
        </p:nvSpPr>
        <p:spPr>
          <a:xfrm>
            <a:off x="6804824" y="-543869"/>
            <a:ext cx="2339181" cy="1818296"/>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9"/>
          <p:cNvSpPr/>
          <p:nvPr/>
        </p:nvSpPr>
        <p:spPr>
          <a:xfrm>
            <a:off x="316400" y="418828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9"/>
          <p:cNvSpPr/>
          <p:nvPr/>
        </p:nvSpPr>
        <p:spPr>
          <a:xfrm flipH="1" rot="-5400000">
            <a:off x="8262077" y="101062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9"/>
          <p:cNvSpPr/>
          <p:nvPr/>
        </p:nvSpPr>
        <p:spPr>
          <a:xfrm flipH="1" rot="-5400000">
            <a:off x="8746023" y="7149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303" name="Google Shape;303;p29"/>
          <p:cNvSpPr/>
          <p:nvPr/>
        </p:nvSpPr>
        <p:spPr>
          <a:xfrm flipH="1" rot="-5400000">
            <a:off x="215948" y="47397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304" name="Google Shape;304;p29"/>
          <p:cNvSpPr/>
          <p:nvPr/>
        </p:nvSpPr>
        <p:spPr>
          <a:xfrm flipH="1" rot="-5400000">
            <a:off x="8746035" y="17492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p:nvPr/>
        </p:nvSpPr>
        <p:spPr>
          <a:xfrm rot="-2192485">
            <a:off x="2986624" y="-711427"/>
            <a:ext cx="1977410" cy="2217591"/>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rot="-2192488">
            <a:off x="-799545" y="275699"/>
            <a:ext cx="6602041" cy="5631072"/>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843490">
            <a:off x="5586006" y="982735"/>
            <a:ext cx="4540772" cy="42170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 name="Google Shape;29;p4"/>
          <p:cNvSpPr txBox="1"/>
          <p:nvPr>
            <p:ph idx="1" type="body"/>
          </p:nvPr>
        </p:nvSpPr>
        <p:spPr>
          <a:xfrm>
            <a:off x="720000" y="1237083"/>
            <a:ext cx="7704000" cy="336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3"/>
              </a:buClr>
              <a:buSzPts val="1400"/>
              <a:buChar char="▫"/>
              <a:defRPr sz="12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
        <p:nvSpPr>
          <p:cNvPr id="30" name="Google Shape;30;p4"/>
          <p:cNvSpPr/>
          <p:nvPr/>
        </p:nvSpPr>
        <p:spPr>
          <a:xfrm flipH="1" rot="-5400000">
            <a:off x="8381089" y="73049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4"/>
          <p:cNvSpPr/>
          <p:nvPr/>
        </p:nvSpPr>
        <p:spPr>
          <a:xfrm flipH="1" rot="-5400000">
            <a:off x="8538260" y="12404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32" name="Google Shape;32;p4"/>
          <p:cNvSpPr/>
          <p:nvPr/>
        </p:nvSpPr>
        <p:spPr>
          <a:xfrm flipH="1" rot="-5400000">
            <a:off x="8903198" y="9734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p:nvPr/>
        </p:nvSpPr>
        <p:spPr>
          <a:xfrm rot="3144380">
            <a:off x="-1237639" y="-232637"/>
            <a:ext cx="3995299" cy="3316533"/>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5"/>
          <p:cNvSpPr/>
          <p:nvPr/>
        </p:nvSpPr>
        <p:spPr>
          <a:xfrm rot="-5400000">
            <a:off x="2927009" y="-3330485"/>
            <a:ext cx="7319804" cy="6797894"/>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5"/>
          <p:cNvSpPr/>
          <p:nvPr/>
        </p:nvSpPr>
        <p:spPr>
          <a:xfrm rot="1839987">
            <a:off x="1509950" y="2208118"/>
            <a:ext cx="4455173" cy="4137354"/>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5"/>
          <p:cNvSpPr txBox="1"/>
          <p:nvPr>
            <p:ph idx="1" type="subTitle"/>
          </p:nvPr>
        </p:nvSpPr>
        <p:spPr>
          <a:xfrm>
            <a:off x="1819275" y="3484150"/>
            <a:ext cx="5444700" cy="68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 name="Google Shape;38;p5"/>
          <p:cNvSpPr txBox="1"/>
          <p:nvPr>
            <p:ph idx="2" type="subTitle"/>
          </p:nvPr>
        </p:nvSpPr>
        <p:spPr>
          <a:xfrm>
            <a:off x="1819275" y="1947950"/>
            <a:ext cx="5444700" cy="68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 name="Google Shape;39;p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txBox="1"/>
          <p:nvPr>
            <p:ph idx="3" type="title"/>
          </p:nvPr>
        </p:nvSpPr>
        <p:spPr>
          <a:xfrm>
            <a:off x="1819626" y="3032658"/>
            <a:ext cx="54411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41" name="Google Shape;41;p5"/>
          <p:cNvSpPr txBox="1"/>
          <p:nvPr>
            <p:ph idx="4" type="title"/>
          </p:nvPr>
        </p:nvSpPr>
        <p:spPr>
          <a:xfrm>
            <a:off x="1819626" y="1496450"/>
            <a:ext cx="5447700" cy="52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5"/>
          <p:cNvSpPr/>
          <p:nvPr/>
        </p:nvSpPr>
        <p:spPr>
          <a:xfrm>
            <a:off x="8381097" y="464640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5"/>
          <p:cNvSpPr/>
          <p:nvPr/>
        </p:nvSpPr>
        <p:spPr>
          <a:xfrm>
            <a:off x="7810400" y="4568850"/>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44" name="Google Shape;44;p5"/>
          <p:cNvSpPr/>
          <p:nvPr/>
        </p:nvSpPr>
        <p:spPr>
          <a:xfrm>
            <a:off x="8381100" y="3642575"/>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4359072" y="1783411"/>
            <a:ext cx="5290510" cy="4391700"/>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6"/>
          <p:cNvSpPr/>
          <p:nvPr/>
        </p:nvSpPr>
        <p:spPr>
          <a:xfrm rot="2700000">
            <a:off x="-230873" y="-1531747"/>
            <a:ext cx="5955811" cy="5531155"/>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6"/>
          <p:cNvSpPr/>
          <p:nvPr/>
        </p:nvSpPr>
        <p:spPr>
          <a:xfrm>
            <a:off x="6285797" y="-454172"/>
            <a:ext cx="2438970" cy="1895864"/>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6"/>
          <p:cNvSpPr/>
          <p:nvPr/>
        </p:nvSpPr>
        <p:spPr>
          <a:xfrm rot="6358426">
            <a:off x="-655738" y="3197960"/>
            <a:ext cx="2289178" cy="2125875"/>
          </a:xfrm>
          <a:custGeom>
            <a:rect b="b" l="l" r="r" t="t"/>
            <a:pathLst>
              <a:path extrusionOk="0" h="1021895" w="1100394">
                <a:moveTo>
                  <a:pt x="438230" y="1015096"/>
                </a:moveTo>
                <a:cubicBezTo>
                  <a:pt x="625076" y="986548"/>
                  <a:pt x="900239" y="871272"/>
                  <a:pt x="1042550" y="694966"/>
                </a:cubicBezTo>
                <a:cubicBezTo>
                  <a:pt x="1173978" y="532139"/>
                  <a:pt x="1066659" y="193927"/>
                  <a:pt x="869181" y="62409"/>
                </a:cubicBezTo>
                <a:cubicBezTo>
                  <a:pt x="728796" y="-31101"/>
                  <a:pt x="546889" y="-12851"/>
                  <a:pt x="402569" y="72874"/>
                </a:cubicBezTo>
                <a:cubicBezTo>
                  <a:pt x="232214" y="174003"/>
                  <a:pt x="243683" y="329128"/>
                  <a:pt x="166751" y="478142"/>
                </a:cubicBezTo>
                <a:cubicBezTo>
                  <a:pt x="118867" y="570816"/>
                  <a:pt x="-39349" y="623054"/>
                  <a:pt x="9121" y="810578"/>
                </a:cubicBezTo>
                <a:cubicBezTo>
                  <a:pt x="64454" y="1024220"/>
                  <a:pt x="309230" y="1034769"/>
                  <a:pt x="438230" y="1015096"/>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1" name="Google Shape;51;p6"/>
          <p:cNvSpPr/>
          <p:nvPr/>
        </p:nvSpPr>
        <p:spPr>
          <a:xfrm>
            <a:off x="634200" y="288000"/>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52" name="Google Shape;52;p6"/>
          <p:cNvSpPr/>
          <p:nvPr/>
        </p:nvSpPr>
        <p:spPr>
          <a:xfrm>
            <a:off x="244047" y="54000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6"/>
          <p:cNvSpPr/>
          <p:nvPr/>
        </p:nvSpPr>
        <p:spPr>
          <a:xfrm>
            <a:off x="8186000" y="486438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54" name="Google Shape;54;p6"/>
          <p:cNvSpPr/>
          <p:nvPr/>
        </p:nvSpPr>
        <p:spPr>
          <a:xfrm>
            <a:off x="8552647" y="4482013"/>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7"/>
          <p:cNvSpPr/>
          <p:nvPr/>
        </p:nvSpPr>
        <p:spPr>
          <a:xfrm flipH="1" rot="-2197836">
            <a:off x="1439466" y="132888"/>
            <a:ext cx="7202406" cy="6688867"/>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7"/>
          <p:cNvSpPr/>
          <p:nvPr/>
        </p:nvSpPr>
        <p:spPr>
          <a:xfrm flipH="1" rot="-2197836">
            <a:off x="6040768" y="-1056957"/>
            <a:ext cx="2883568" cy="2393676"/>
          </a:xfrm>
          <a:custGeom>
            <a:rect b="b" l="l" r="r" t="t"/>
            <a:pathLst>
              <a:path extrusionOk="0" h="952130" w="1146994">
                <a:moveTo>
                  <a:pt x="369038" y="948950"/>
                </a:moveTo>
                <a:cubicBezTo>
                  <a:pt x="557642" y="965526"/>
                  <a:pt x="852812" y="918477"/>
                  <a:pt x="1033045" y="780597"/>
                </a:cubicBezTo>
                <a:cubicBezTo>
                  <a:pt x="1199548" y="653266"/>
                  <a:pt x="1175272" y="298729"/>
                  <a:pt x="1014209" y="123930"/>
                </a:cubicBezTo>
                <a:cubicBezTo>
                  <a:pt x="899774" y="-304"/>
                  <a:pt x="718370" y="-25670"/>
                  <a:pt x="557642" y="23555"/>
                </a:cubicBezTo>
                <a:cubicBezTo>
                  <a:pt x="367950" y="81570"/>
                  <a:pt x="342250" y="235272"/>
                  <a:pt x="232168" y="362018"/>
                </a:cubicBezTo>
                <a:cubicBezTo>
                  <a:pt x="163608" y="440879"/>
                  <a:pt x="-2729" y="454189"/>
                  <a:pt x="34" y="648159"/>
                </a:cubicBezTo>
                <a:cubicBezTo>
                  <a:pt x="3131" y="869169"/>
                  <a:pt x="238782" y="937481"/>
                  <a:pt x="369038" y="948950"/>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7"/>
          <p:cNvSpPr txBox="1"/>
          <p:nvPr>
            <p:ph type="title"/>
          </p:nvPr>
        </p:nvSpPr>
        <p:spPr>
          <a:xfrm>
            <a:off x="3743400" y="869988"/>
            <a:ext cx="4680600" cy="1088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9" name="Google Shape;59;p7"/>
          <p:cNvSpPr txBox="1"/>
          <p:nvPr>
            <p:ph idx="1" type="subTitle"/>
          </p:nvPr>
        </p:nvSpPr>
        <p:spPr>
          <a:xfrm rot="-441">
            <a:off x="3743400" y="2143438"/>
            <a:ext cx="4680600" cy="21774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60" name="Google Shape;60;p7"/>
          <p:cNvSpPr/>
          <p:nvPr>
            <p:ph idx="2" type="pic"/>
          </p:nvPr>
        </p:nvSpPr>
        <p:spPr>
          <a:xfrm>
            <a:off x="0" y="0"/>
            <a:ext cx="3171900" cy="5143500"/>
          </a:xfrm>
          <a:prstGeom prst="rect">
            <a:avLst/>
          </a:prstGeom>
          <a:noFill/>
          <a:ln>
            <a:noFill/>
          </a:ln>
        </p:spPr>
      </p:sp>
      <p:sp>
        <p:nvSpPr>
          <p:cNvPr id="61" name="Google Shape;61;p7"/>
          <p:cNvSpPr/>
          <p:nvPr/>
        </p:nvSpPr>
        <p:spPr>
          <a:xfrm>
            <a:off x="8746025" y="4482012"/>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7"/>
          <p:cNvSpPr/>
          <p:nvPr/>
        </p:nvSpPr>
        <p:spPr>
          <a:xfrm flipH="1" rot="-5400000">
            <a:off x="8381089" y="73049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7"/>
          <p:cNvSpPr/>
          <p:nvPr/>
        </p:nvSpPr>
        <p:spPr>
          <a:xfrm flipH="1" rot="-5400000">
            <a:off x="8538260" y="12404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64" name="Google Shape;64;p7"/>
          <p:cNvSpPr/>
          <p:nvPr/>
        </p:nvSpPr>
        <p:spPr>
          <a:xfrm flipH="1" rot="-5400000">
            <a:off x="8903198" y="9734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 name="Shape 65"/>
        <p:cNvGrpSpPr/>
        <p:nvPr/>
      </p:nvGrpSpPr>
      <p:grpSpPr>
        <a:xfrm>
          <a:off x="0" y="0"/>
          <a:ext cx="0" cy="0"/>
          <a:chOff x="0" y="0"/>
          <a:chExt cx="0" cy="0"/>
        </a:xfrm>
      </p:grpSpPr>
      <p:sp>
        <p:nvSpPr>
          <p:cNvPr id="66" name="Google Shape;66;p8"/>
          <p:cNvSpPr/>
          <p:nvPr/>
        </p:nvSpPr>
        <p:spPr>
          <a:xfrm rot="-2192488">
            <a:off x="-799545" y="275699"/>
            <a:ext cx="6602041" cy="5631072"/>
          </a:xfrm>
          <a:custGeom>
            <a:rect b="b" l="l" r="r" t="t"/>
            <a:pathLst>
              <a:path extrusionOk="0" h="18361" w="21527">
                <a:moveTo>
                  <a:pt x="9544" y="1"/>
                </a:moveTo>
                <a:cubicBezTo>
                  <a:pt x="8458" y="1"/>
                  <a:pt x="7363" y="203"/>
                  <a:pt x="6395" y="536"/>
                </a:cubicBezTo>
                <a:cubicBezTo>
                  <a:pt x="5154" y="962"/>
                  <a:pt x="4047" y="1744"/>
                  <a:pt x="3014" y="2517"/>
                </a:cubicBezTo>
                <a:cubicBezTo>
                  <a:pt x="1900" y="3354"/>
                  <a:pt x="1250" y="4345"/>
                  <a:pt x="758" y="5606"/>
                </a:cubicBezTo>
                <a:cubicBezTo>
                  <a:pt x="263" y="6874"/>
                  <a:pt x="1" y="8181"/>
                  <a:pt x="8" y="9535"/>
                </a:cubicBezTo>
                <a:cubicBezTo>
                  <a:pt x="10" y="10059"/>
                  <a:pt x="35" y="10603"/>
                  <a:pt x="122" y="11132"/>
                </a:cubicBezTo>
                <a:cubicBezTo>
                  <a:pt x="252" y="12107"/>
                  <a:pt x="533" y="13060"/>
                  <a:pt x="1014" y="13931"/>
                </a:cubicBezTo>
                <a:cubicBezTo>
                  <a:pt x="2121" y="15937"/>
                  <a:pt x="4019" y="17443"/>
                  <a:pt x="6347" y="17907"/>
                </a:cubicBezTo>
                <a:cubicBezTo>
                  <a:pt x="7844" y="18206"/>
                  <a:pt x="9395" y="18360"/>
                  <a:pt x="10942" y="18360"/>
                </a:cubicBezTo>
                <a:cubicBezTo>
                  <a:pt x="12055" y="18360"/>
                  <a:pt x="13167" y="18280"/>
                  <a:pt x="14255" y="18116"/>
                </a:cubicBezTo>
                <a:cubicBezTo>
                  <a:pt x="16542" y="17771"/>
                  <a:pt x="18887" y="16616"/>
                  <a:pt x="20317" y="14825"/>
                </a:cubicBezTo>
                <a:cubicBezTo>
                  <a:pt x="21527" y="13312"/>
                  <a:pt x="21364" y="11118"/>
                  <a:pt x="19637" y="10016"/>
                </a:cubicBezTo>
                <a:cubicBezTo>
                  <a:pt x="18843" y="9509"/>
                  <a:pt x="17893" y="9297"/>
                  <a:pt x="17043" y="8898"/>
                </a:cubicBezTo>
                <a:cubicBezTo>
                  <a:pt x="15907" y="8366"/>
                  <a:pt x="15285" y="7503"/>
                  <a:pt x="15066" y="6304"/>
                </a:cubicBezTo>
                <a:cubicBezTo>
                  <a:pt x="14845" y="5099"/>
                  <a:pt x="14964" y="3846"/>
                  <a:pt x="14485" y="2689"/>
                </a:cubicBezTo>
                <a:cubicBezTo>
                  <a:pt x="14111" y="1785"/>
                  <a:pt x="13415" y="1059"/>
                  <a:pt x="12512" y="621"/>
                </a:cubicBezTo>
                <a:cubicBezTo>
                  <a:pt x="11612" y="186"/>
                  <a:pt x="10582" y="1"/>
                  <a:pt x="9544"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rot="-843490">
            <a:off x="5586006" y="982735"/>
            <a:ext cx="4540772" cy="4217010"/>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8"/>
          <p:cNvSpPr/>
          <p:nvPr/>
        </p:nvSpPr>
        <p:spPr>
          <a:xfrm rot="-2192485">
            <a:off x="2986624" y="-711427"/>
            <a:ext cx="1977410" cy="2217591"/>
          </a:xfrm>
          <a:custGeom>
            <a:rect b="b" l="l" r="r" t="t"/>
            <a:pathLst>
              <a:path extrusionOk="0" h="18346" w="16359">
                <a:moveTo>
                  <a:pt x="7057" y="1"/>
                </a:moveTo>
                <a:cubicBezTo>
                  <a:pt x="6663" y="1"/>
                  <a:pt x="6268" y="38"/>
                  <a:pt x="5878" y="117"/>
                </a:cubicBezTo>
                <a:cubicBezTo>
                  <a:pt x="5073" y="282"/>
                  <a:pt x="4282" y="660"/>
                  <a:pt x="3739" y="1292"/>
                </a:cubicBezTo>
                <a:cubicBezTo>
                  <a:pt x="3081" y="2060"/>
                  <a:pt x="2659" y="3188"/>
                  <a:pt x="2431" y="4161"/>
                </a:cubicBezTo>
                <a:cubicBezTo>
                  <a:pt x="2168" y="5285"/>
                  <a:pt x="2223" y="6376"/>
                  <a:pt x="2553" y="7477"/>
                </a:cubicBezTo>
                <a:cubicBezTo>
                  <a:pt x="2870" y="8536"/>
                  <a:pt x="3378" y="9917"/>
                  <a:pt x="2432" y="10803"/>
                </a:cubicBezTo>
                <a:cubicBezTo>
                  <a:pt x="1794" y="11400"/>
                  <a:pt x="1019" y="11719"/>
                  <a:pt x="539" y="12494"/>
                </a:cubicBezTo>
                <a:cubicBezTo>
                  <a:pt x="84" y="13232"/>
                  <a:pt x="0" y="14137"/>
                  <a:pt x="261" y="14959"/>
                </a:cubicBezTo>
                <a:cubicBezTo>
                  <a:pt x="870" y="16876"/>
                  <a:pt x="2887" y="17910"/>
                  <a:pt x="4756" y="18199"/>
                </a:cubicBezTo>
                <a:cubicBezTo>
                  <a:pt x="5515" y="18316"/>
                  <a:pt x="6285" y="18345"/>
                  <a:pt x="7054" y="18345"/>
                </a:cubicBezTo>
                <a:cubicBezTo>
                  <a:pt x="7389" y="18345"/>
                  <a:pt x="7724" y="18340"/>
                  <a:pt x="8058" y="18334"/>
                </a:cubicBezTo>
                <a:cubicBezTo>
                  <a:pt x="9188" y="18314"/>
                  <a:pt x="10328" y="18262"/>
                  <a:pt x="11434" y="18014"/>
                </a:cubicBezTo>
                <a:cubicBezTo>
                  <a:pt x="12468" y="17781"/>
                  <a:pt x="13514" y="17356"/>
                  <a:pt x="14291" y="16614"/>
                </a:cubicBezTo>
                <a:cubicBezTo>
                  <a:pt x="14929" y="16007"/>
                  <a:pt x="15303" y="15208"/>
                  <a:pt x="15592" y="14389"/>
                </a:cubicBezTo>
                <a:cubicBezTo>
                  <a:pt x="16002" y="13226"/>
                  <a:pt x="16340" y="12035"/>
                  <a:pt x="16311" y="10792"/>
                </a:cubicBezTo>
                <a:cubicBezTo>
                  <a:pt x="16309" y="10759"/>
                  <a:pt x="16308" y="10727"/>
                  <a:pt x="16307" y="10695"/>
                </a:cubicBezTo>
                <a:cubicBezTo>
                  <a:pt x="16321" y="10683"/>
                  <a:pt x="16332" y="10665"/>
                  <a:pt x="16333" y="10638"/>
                </a:cubicBezTo>
                <a:cubicBezTo>
                  <a:pt x="16359" y="8695"/>
                  <a:pt x="15960" y="6880"/>
                  <a:pt x="14999" y="5178"/>
                </a:cubicBezTo>
                <a:cubicBezTo>
                  <a:pt x="14062" y="3519"/>
                  <a:pt x="12686" y="2084"/>
                  <a:pt x="11025" y="1142"/>
                </a:cubicBezTo>
                <a:cubicBezTo>
                  <a:pt x="9827" y="461"/>
                  <a:pt x="8444" y="1"/>
                  <a:pt x="7057" y="1"/>
                </a:cubicBezTo>
                <a:close/>
              </a:path>
            </a:pathLst>
          </a:custGeom>
          <a:solidFill>
            <a:srgbClr val="BEC3C9">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flipH="1" rot="-5400000">
            <a:off x="8381089" y="730491"/>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8"/>
          <p:cNvSpPr/>
          <p:nvPr/>
        </p:nvSpPr>
        <p:spPr>
          <a:xfrm flipH="1" rot="-5400000">
            <a:off x="8538260" y="12404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71" name="Google Shape;71;p8"/>
          <p:cNvSpPr/>
          <p:nvPr/>
        </p:nvSpPr>
        <p:spPr>
          <a:xfrm flipH="1" rot="-5400000">
            <a:off x="8903198" y="97347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72" name="Google Shape;72;p8"/>
          <p:cNvSpPr txBox="1"/>
          <p:nvPr>
            <p:ph type="title"/>
          </p:nvPr>
        </p:nvSpPr>
        <p:spPr>
          <a:xfrm>
            <a:off x="1789200" y="919200"/>
            <a:ext cx="5565600" cy="136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9"/>
          <p:cNvSpPr/>
          <p:nvPr/>
        </p:nvSpPr>
        <p:spPr>
          <a:xfrm>
            <a:off x="6804824" y="-543869"/>
            <a:ext cx="2339181" cy="1818296"/>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9"/>
          <p:cNvSpPr/>
          <p:nvPr/>
        </p:nvSpPr>
        <p:spPr>
          <a:xfrm>
            <a:off x="3055322" y="881369"/>
            <a:ext cx="5708301" cy="5301293"/>
          </a:xfrm>
          <a:custGeom>
            <a:rect b="b" l="l" r="r" t="t"/>
            <a:pathLst>
              <a:path extrusionOk="0" h="2660624" w="2864894">
                <a:moveTo>
                  <a:pt x="1140818" y="2642934"/>
                </a:moveTo>
                <a:cubicBezTo>
                  <a:pt x="1627355" y="2568762"/>
                  <a:pt x="2343765" y="2268389"/>
                  <a:pt x="2714276" y="1809375"/>
                </a:cubicBezTo>
                <a:cubicBezTo>
                  <a:pt x="3056492" y="1385438"/>
                  <a:pt x="2777060" y="504915"/>
                  <a:pt x="2262815" y="162434"/>
                </a:cubicBezTo>
                <a:cubicBezTo>
                  <a:pt x="1897327" y="-80928"/>
                  <a:pt x="1423766" y="-33461"/>
                  <a:pt x="1047982" y="189641"/>
                </a:cubicBezTo>
                <a:cubicBezTo>
                  <a:pt x="604557" y="452928"/>
                  <a:pt x="634275" y="856773"/>
                  <a:pt x="434035" y="1244712"/>
                </a:cubicBezTo>
                <a:cubicBezTo>
                  <a:pt x="309471" y="1486065"/>
                  <a:pt x="-102477" y="1621936"/>
                  <a:pt x="23761" y="2110166"/>
                </a:cubicBezTo>
                <a:cubicBezTo>
                  <a:pt x="167662" y="2666542"/>
                  <a:pt x="804881" y="2694168"/>
                  <a:pt x="1140818" y="2642934"/>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9"/>
          <p:cNvSpPr/>
          <p:nvPr/>
        </p:nvSpPr>
        <p:spPr>
          <a:xfrm rot="-8100000">
            <a:off x="-483590" y="-560471"/>
            <a:ext cx="5047242" cy="3923329"/>
          </a:xfrm>
          <a:custGeom>
            <a:rect b="b" l="l" r="r" t="t"/>
            <a:pathLst>
              <a:path extrusionOk="0" h="912570" w="1173993">
                <a:moveTo>
                  <a:pt x="154334" y="626177"/>
                </a:moveTo>
                <a:cubicBezTo>
                  <a:pt x="290283" y="757444"/>
                  <a:pt x="548955" y="906290"/>
                  <a:pt x="775397" y="912485"/>
                </a:cubicBezTo>
                <a:cubicBezTo>
                  <a:pt x="984594" y="918262"/>
                  <a:pt x="1188349" y="627768"/>
                  <a:pt x="1173198" y="390936"/>
                </a:cubicBezTo>
                <a:cubicBezTo>
                  <a:pt x="1162399" y="222667"/>
                  <a:pt x="1037584" y="89057"/>
                  <a:pt x="881879" y="26270"/>
                </a:cubicBezTo>
                <a:cubicBezTo>
                  <a:pt x="698214" y="-47819"/>
                  <a:pt x="581770" y="55319"/>
                  <a:pt x="416689" y="84536"/>
                </a:cubicBezTo>
                <a:cubicBezTo>
                  <a:pt x="313974" y="102702"/>
                  <a:pt x="176518" y="8522"/>
                  <a:pt x="56809" y="160885"/>
                </a:cubicBezTo>
                <a:cubicBezTo>
                  <a:pt x="-79558" y="334511"/>
                  <a:pt x="60493" y="535513"/>
                  <a:pt x="154334" y="626177"/>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9"/>
          <p:cNvSpPr/>
          <p:nvPr/>
        </p:nvSpPr>
        <p:spPr>
          <a:xfrm>
            <a:off x="316400" y="4188287"/>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9"/>
          <p:cNvSpPr/>
          <p:nvPr/>
        </p:nvSpPr>
        <p:spPr>
          <a:xfrm flipH="1" rot="-5400000">
            <a:off x="8262077" y="101062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9"/>
          <p:cNvSpPr/>
          <p:nvPr/>
        </p:nvSpPr>
        <p:spPr>
          <a:xfrm flipH="1" rot="-5400000">
            <a:off x="8746023" y="7149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80" name="Google Shape;80;p9"/>
          <p:cNvSpPr/>
          <p:nvPr/>
        </p:nvSpPr>
        <p:spPr>
          <a:xfrm flipH="1" rot="-5400000">
            <a:off x="215948" y="47397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81" name="Google Shape;81;p9"/>
          <p:cNvSpPr/>
          <p:nvPr/>
        </p:nvSpPr>
        <p:spPr>
          <a:xfrm flipH="1" rot="-5400000">
            <a:off x="8746035" y="1749221"/>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82" name="Google Shape;82;p9"/>
          <p:cNvSpPr txBox="1"/>
          <p:nvPr>
            <p:ph type="title"/>
          </p:nvPr>
        </p:nvSpPr>
        <p:spPr>
          <a:xfrm>
            <a:off x="1131850" y="1294750"/>
            <a:ext cx="4162800" cy="1169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3" name="Google Shape;83;p9"/>
          <p:cNvSpPr txBox="1"/>
          <p:nvPr>
            <p:ph idx="1" type="subTitle"/>
          </p:nvPr>
        </p:nvSpPr>
        <p:spPr>
          <a:xfrm>
            <a:off x="1442600" y="2589925"/>
            <a:ext cx="3541200" cy="12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10"/>
          <p:cNvSpPr/>
          <p:nvPr>
            <p:ph idx="2" type="pic"/>
          </p:nvPr>
        </p:nvSpPr>
        <p:spPr>
          <a:xfrm>
            <a:off x="-7650" y="-7650"/>
            <a:ext cx="9159300" cy="5158800"/>
          </a:xfrm>
          <a:prstGeom prst="rect">
            <a:avLst/>
          </a:prstGeom>
          <a:noFill/>
          <a:ln>
            <a:noFill/>
          </a:ln>
        </p:spPr>
      </p:sp>
      <p:sp>
        <p:nvSpPr>
          <p:cNvPr id="86" name="Google Shape;86;p10"/>
          <p:cNvSpPr txBox="1"/>
          <p:nvPr>
            <p:ph type="title"/>
          </p:nvPr>
        </p:nvSpPr>
        <p:spPr>
          <a:xfrm>
            <a:off x="720000" y="4000500"/>
            <a:ext cx="7704000" cy="603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64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1pPr>
            <a:lvl2pPr lvl="1"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2pPr>
            <a:lvl3pPr lvl="2"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3pPr>
            <a:lvl4pPr lvl="3"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4pPr>
            <a:lvl5pPr lvl="4"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5pPr>
            <a:lvl6pPr lvl="5"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6pPr>
            <a:lvl7pPr lvl="6"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7pPr>
            <a:lvl8pPr lvl="7"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8pPr>
            <a:lvl9pPr lvl="8" rtl="0">
              <a:spcBef>
                <a:spcPts val="0"/>
              </a:spcBef>
              <a:spcAft>
                <a:spcPts val="0"/>
              </a:spcAft>
              <a:buClr>
                <a:schemeClr val="dk1"/>
              </a:buClr>
              <a:buSzPts val="3000"/>
              <a:buFont typeface="Barlow ExtraBold"/>
              <a:buNone/>
              <a:defRPr sz="3000">
                <a:solidFill>
                  <a:schemeClr val="dk1"/>
                </a:solidFill>
                <a:latin typeface="Barlow ExtraBold"/>
                <a:ea typeface="Barlow ExtraBold"/>
                <a:cs typeface="Barlow ExtraBold"/>
                <a:sym typeface="Barlow ExtraBold"/>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indent="-317500" lvl="1" marL="9144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2pPr>
            <a:lvl3pPr indent="-317500" lvl="2" marL="13716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3pPr>
            <a:lvl4pPr indent="-317500" lvl="3" marL="18288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4pPr>
            <a:lvl5pPr indent="-317500" lvl="4" marL="22860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5pPr>
            <a:lvl6pPr indent="-317500" lvl="5" marL="27432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6pPr>
            <a:lvl7pPr indent="-317500" lvl="6" marL="32004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7pPr>
            <a:lvl8pPr indent="-317500" lvl="7" marL="3657600">
              <a:lnSpc>
                <a:spcPct val="100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8pPr>
            <a:lvl9pPr indent="-317500" lvl="8" marL="4114800">
              <a:lnSpc>
                <a:spcPct val="100000"/>
              </a:lnSpc>
              <a:spcBef>
                <a:spcPts val="1600"/>
              </a:spcBef>
              <a:spcAft>
                <a:spcPts val="1600"/>
              </a:spcAft>
              <a:buClr>
                <a:schemeClr val="dk1"/>
              </a:buClr>
              <a:buSzPts val="1400"/>
              <a:buFont typeface="Arimo"/>
              <a:buChar char="■"/>
              <a:defRPr>
                <a:solidFill>
                  <a:schemeClr val="dk1"/>
                </a:solidFill>
                <a:latin typeface="Arimo"/>
                <a:ea typeface="Arimo"/>
                <a:cs typeface="Arimo"/>
                <a:sym typeface="Arim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kidney.org/sites/default/files/12-10-4750_DBC_AnemiaManage_TalkingPoints_11F.pdf" TargetMode="External"/><Relationship Id="rId4" Type="http://schemas.openxmlformats.org/officeDocument/2006/relationships/hyperlink" Target="https://clinicaltrials.gov/study/NCT00597753?cond=ESA&amp;term=DIALYSIS%20&amp;aggFilters=results:with,status:com,studyType:int&amp;page=2&amp;rank=13&amp;tab=results" TargetMode="External"/><Relationship Id="rId5" Type="http://schemas.openxmlformats.org/officeDocument/2006/relationships/hyperlink" Target="https://www.drugs.com/price-guide/mircer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www.youtube.com/watch?v=SgBMoCArNak"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EC3C9">
            <a:alpha val="10000"/>
          </a:srgbClr>
        </a:solidFill>
      </p:bgPr>
    </p:bg>
    <p:spTree>
      <p:nvGrpSpPr>
        <p:cNvPr id="308" name="Shape 308"/>
        <p:cNvGrpSpPr/>
        <p:nvPr/>
      </p:nvGrpSpPr>
      <p:grpSpPr>
        <a:xfrm>
          <a:off x="0" y="0"/>
          <a:ext cx="0" cy="0"/>
          <a:chOff x="0" y="0"/>
          <a:chExt cx="0" cy="0"/>
        </a:xfrm>
      </p:grpSpPr>
      <p:sp>
        <p:nvSpPr>
          <p:cNvPr id="309" name="Google Shape;309;p30"/>
          <p:cNvSpPr txBox="1"/>
          <p:nvPr>
            <p:ph idx="1" type="subTitle"/>
          </p:nvPr>
        </p:nvSpPr>
        <p:spPr>
          <a:xfrm rot="-594">
            <a:off x="720000" y="3552821"/>
            <a:ext cx="3471000" cy="12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13: Madeline Clark, Robert Cohen, Leah Goldwaser, Dennis Keo, Sara Nguyen, and Danielle Derosa</a:t>
            </a:r>
            <a:endParaRPr/>
          </a:p>
        </p:txBody>
      </p:sp>
      <p:sp>
        <p:nvSpPr>
          <p:cNvPr id="310" name="Google Shape;310;p30"/>
          <p:cNvSpPr txBox="1"/>
          <p:nvPr>
            <p:ph type="ctrTitle"/>
          </p:nvPr>
        </p:nvSpPr>
        <p:spPr>
          <a:xfrm>
            <a:off x="720000" y="1922550"/>
            <a:ext cx="4514400" cy="1419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rPr>
              <a:t>A Study of </a:t>
            </a:r>
            <a:r>
              <a:rPr lang="en" sz="3000">
                <a:solidFill>
                  <a:srgbClr val="000000"/>
                </a:solidFill>
              </a:rPr>
              <a:t>MIRCERA®</a:t>
            </a:r>
            <a:r>
              <a:rPr lang="en" sz="3000">
                <a:solidFill>
                  <a:schemeClr val="dk1"/>
                </a:solidFill>
              </a:rPr>
              <a:t> for the Maintenance Treatment of Dialysis Patients With Chronic Kidney Anemia.</a:t>
            </a:r>
            <a:endParaRPr sz="3000">
              <a:solidFill>
                <a:schemeClr val="dk1"/>
              </a:solidFill>
            </a:endParaRPr>
          </a:p>
          <a:p>
            <a:pPr indent="0" lvl="0" marL="0" rtl="0" algn="l">
              <a:lnSpc>
                <a:spcPct val="115000"/>
              </a:lnSpc>
              <a:spcBef>
                <a:spcPts val="0"/>
              </a:spcBef>
              <a:spcAft>
                <a:spcPts val="0"/>
              </a:spcAft>
              <a:buNone/>
            </a:pPr>
            <a:r>
              <a:t/>
            </a:r>
            <a:endParaRPr sz="3600">
              <a:solidFill>
                <a:schemeClr val="dk1"/>
              </a:solidFill>
            </a:endParaRPr>
          </a:p>
          <a:p>
            <a:pPr indent="0" lvl="0" marL="0" rtl="0" algn="l">
              <a:spcBef>
                <a:spcPts val="0"/>
              </a:spcBef>
              <a:spcAft>
                <a:spcPts val="0"/>
              </a:spcAft>
              <a:buClr>
                <a:schemeClr val="dk1"/>
              </a:buClr>
              <a:buSzPts val="1100"/>
              <a:buFont typeface="Arial"/>
              <a:buNone/>
            </a:pPr>
            <a:r>
              <a:t/>
            </a:r>
            <a:endParaRPr sz="3600">
              <a:solidFill>
                <a:schemeClr val="dk1"/>
              </a:solidFill>
            </a:endParaRPr>
          </a:p>
        </p:txBody>
      </p:sp>
      <p:cxnSp>
        <p:nvCxnSpPr>
          <p:cNvPr id="311" name="Google Shape;311;p30"/>
          <p:cNvCxnSpPr/>
          <p:nvPr/>
        </p:nvCxnSpPr>
        <p:spPr>
          <a:xfrm>
            <a:off x="720000" y="3447301"/>
            <a:ext cx="4499700" cy="0"/>
          </a:xfrm>
          <a:prstGeom prst="straightConnector1">
            <a:avLst/>
          </a:prstGeom>
          <a:noFill/>
          <a:ln cap="flat" cmpd="sng" w="9525">
            <a:solidFill>
              <a:schemeClr val="dk1"/>
            </a:solidFill>
            <a:prstDash val="solid"/>
            <a:round/>
            <a:headEnd len="med" w="med" type="none"/>
            <a:tailEnd len="med" w="med" type="none"/>
          </a:ln>
        </p:spPr>
      </p:cxnSp>
      <p:grpSp>
        <p:nvGrpSpPr>
          <p:cNvPr id="312" name="Google Shape;312;p30"/>
          <p:cNvGrpSpPr/>
          <p:nvPr/>
        </p:nvGrpSpPr>
        <p:grpSpPr>
          <a:xfrm rot="-4577166">
            <a:off x="5692455" y="690113"/>
            <a:ext cx="3038005" cy="3468650"/>
            <a:chOff x="6384779" y="2186008"/>
            <a:chExt cx="2388827" cy="2569903"/>
          </a:xfrm>
        </p:grpSpPr>
        <p:grpSp>
          <p:nvGrpSpPr>
            <p:cNvPr id="313" name="Google Shape;313;p30"/>
            <p:cNvGrpSpPr/>
            <p:nvPr/>
          </p:nvGrpSpPr>
          <p:grpSpPr>
            <a:xfrm>
              <a:off x="6384779" y="2186008"/>
              <a:ext cx="2267815" cy="2569903"/>
              <a:chOff x="6500704" y="622158"/>
              <a:chExt cx="2267815" cy="2569903"/>
            </a:xfrm>
          </p:grpSpPr>
          <p:sp>
            <p:nvSpPr>
              <p:cNvPr id="314" name="Google Shape;314;p30"/>
              <p:cNvSpPr/>
              <p:nvPr/>
            </p:nvSpPr>
            <p:spPr>
              <a:xfrm>
                <a:off x="7925700" y="622158"/>
                <a:ext cx="146005" cy="153955"/>
              </a:xfrm>
              <a:custGeom>
                <a:rect b="b" l="l" r="r" t="t"/>
                <a:pathLst>
                  <a:path extrusionOk="0" h="62204" w="58992">
                    <a:moveTo>
                      <a:pt x="57860" y="60957"/>
                    </a:moveTo>
                    <a:cubicBezTo>
                      <a:pt x="53339" y="66147"/>
                      <a:pt x="36513" y="54511"/>
                      <a:pt x="20859" y="37935"/>
                    </a:cubicBezTo>
                    <a:cubicBezTo>
                      <a:pt x="5456" y="21108"/>
                      <a:pt x="-3334" y="7044"/>
                      <a:pt x="1187" y="1853"/>
                    </a:cubicBezTo>
                    <a:cubicBezTo>
                      <a:pt x="5707" y="-3337"/>
                      <a:pt x="21863" y="2355"/>
                      <a:pt x="37518" y="19182"/>
                    </a:cubicBezTo>
                    <a:cubicBezTo>
                      <a:pt x="52921" y="35842"/>
                      <a:pt x="62380" y="55766"/>
                      <a:pt x="57860" y="6095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5" name="Google Shape;315;p30"/>
              <p:cNvGrpSpPr/>
              <p:nvPr/>
            </p:nvGrpSpPr>
            <p:grpSpPr>
              <a:xfrm>
                <a:off x="6500704" y="622158"/>
                <a:ext cx="2267815" cy="2569903"/>
                <a:chOff x="6500704" y="622158"/>
                <a:chExt cx="2267815" cy="2569903"/>
              </a:xfrm>
            </p:grpSpPr>
            <p:sp>
              <p:nvSpPr>
                <p:cNvPr id="316" name="Google Shape;316;p30"/>
                <p:cNvSpPr/>
                <p:nvPr/>
              </p:nvSpPr>
              <p:spPr>
                <a:xfrm>
                  <a:off x="8151816" y="759480"/>
                  <a:ext cx="164189" cy="135192"/>
                </a:xfrm>
                <a:custGeom>
                  <a:rect b="b" l="l" r="r" t="t"/>
                  <a:pathLst>
                    <a:path extrusionOk="0" h="54623" w="66339">
                      <a:moveTo>
                        <a:pt x="1005" y="1463"/>
                      </a:moveTo>
                      <a:cubicBezTo>
                        <a:pt x="-3767" y="6486"/>
                        <a:pt x="9041" y="22392"/>
                        <a:pt x="27123" y="36372"/>
                      </a:cubicBezTo>
                      <a:cubicBezTo>
                        <a:pt x="45205" y="50353"/>
                        <a:pt x="59854" y="57971"/>
                        <a:pt x="64877" y="53199"/>
                      </a:cubicBezTo>
                      <a:cubicBezTo>
                        <a:pt x="69649" y="48176"/>
                        <a:pt x="62700" y="32521"/>
                        <a:pt x="44702" y="18541"/>
                      </a:cubicBezTo>
                      <a:cubicBezTo>
                        <a:pt x="26621" y="4560"/>
                        <a:pt x="5693" y="-3476"/>
                        <a:pt x="1005" y="146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7" name="Google Shape;317;p30"/>
                <p:cNvGrpSpPr/>
                <p:nvPr/>
              </p:nvGrpSpPr>
              <p:grpSpPr>
                <a:xfrm>
                  <a:off x="6500704" y="622158"/>
                  <a:ext cx="2267815" cy="2569903"/>
                  <a:chOff x="6813929" y="4208885"/>
                  <a:chExt cx="916141" cy="1038177"/>
                </a:xfrm>
              </p:grpSpPr>
              <p:grpSp>
                <p:nvGrpSpPr>
                  <p:cNvPr id="318" name="Google Shape;318;p30"/>
                  <p:cNvGrpSpPr/>
                  <p:nvPr/>
                </p:nvGrpSpPr>
                <p:grpSpPr>
                  <a:xfrm>
                    <a:off x="6813929" y="4208885"/>
                    <a:ext cx="916141" cy="1038177"/>
                    <a:chOff x="6813929" y="4208885"/>
                    <a:chExt cx="916141" cy="1038177"/>
                  </a:xfrm>
                </p:grpSpPr>
                <p:sp>
                  <p:nvSpPr>
                    <p:cNvPr id="319" name="Google Shape;319;p30"/>
                    <p:cNvSpPr/>
                    <p:nvPr/>
                  </p:nvSpPr>
                  <p:spPr>
                    <a:xfrm>
                      <a:off x="7001549" y="4660081"/>
                      <a:ext cx="239703" cy="400092"/>
                    </a:xfrm>
                    <a:custGeom>
                      <a:rect b="b" l="l" r="r" t="t"/>
                      <a:pathLst>
                        <a:path extrusionOk="0" h="400092" w="239703">
                          <a:moveTo>
                            <a:pt x="23239" y="393173"/>
                          </a:moveTo>
                          <a:cubicBezTo>
                            <a:pt x="56975" y="331642"/>
                            <a:pt x="87112" y="260902"/>
                            <a:pt x="105864" y="193259"/>
                          </a:cubicBezTo>
                          <a:cubicBezTo>
                            <a:pt x="106784" y="189911"/>
                            <a:pt x="108040" y="186395"/>
                            <a:pt x="109631" y="182125"/>
                          </a:cubicBezTo>
                          <a:cubicBezTo>
                            <a:pt x="112477" y="174256"/>
                            <a:pt x="124615" y="175260"/>
                            <a:pt x="123862" y="183548"/>
                          </a:cubicBezTo>
                          <a:cubicBezTo>
                            <a:pt x="119341" y="233192"/>
                            <a:pt x="109631" y="288277"/>
                            <a:pt x="102934" y="331976"/>
                          </a:cubicBezTo>
                          <a:cubicBezTo>
                            <a:pt x="100757" y="346711"/>
                            <a:pt x="125034" y="348385"/>
                            <a:pt x="127126" y="333399"/>
                          </a:cubicBezTo>
                          <a:cubicBezTo>
                            <a:pt x="133991" y="286854"/>
                            <a:pt x="138260" y="240056"/>
                            <a:pt x="139934" y="193762"/>
                          </a:cubicBezTo>
                          <a:cubicBezTo>
                            <a:pt x="140186" y="187818"/>
                            <a:pt x="148724" y="185892"/>
                            <a:pt x="150398" y="191418"/>
                          </a:cubicBezTo>
                          <a:cubicBezTo>
                            <a:pt x="166053" y="242986"/>
                            <a:pt x="188404" y="292546"/>
                            <a:pt x="217368" y="338422"/>
                          </a:cubicBezTo>
                          <a:cubicBezTo>
                            <a:pt x="224986" y="350561"/>
                            <a:pt x="245663" y="334404"/>
                            <a:pt x="238045" y="322516"/>
                          </a:cubicBezTo>
                          <a:cubicBezTo>
                            <a:pt x="178442" y="230346"/>
                            <a:pt x="150398" y="116659"/>
                            <a:pt x="141441" y="8080"/>
                          </a:cubicBezTo>
                          <a:cubicBezTo>
                            <a:pt x="140520" y="-2133"/>
                            <a:pt x="127880" y="-1882"/>
                            <a:pt x="122187" y="4480"/>
                          </a:cubicBezTo>
                          <a:cubicBezTo>
                            <a:pt x="116997" y="3057"/>
                            <a:pt x="110300" y="5401"/>
                            <a:pt x="107956" y="10424"/>
                          </a:cubicBezTo>
                          <a:cubicBezTo>
                            <a:pt x="99920" y="10926"/>
                            <a:pt x="92051" y="20386"/>
                            <a:pt x="98497" y="28255"/>
                          </a:cubicBezTo>
                          <a:cubicBezTo>
                            <a:pt x="114653" y="47928"/>
                            <a:pt x="106784" y="80745"/>
                            <a:pt x="102515" y="105441"/>
                          </a:cubicBezTo>
                          <a:cubicBezTo>
                            <a:pt x="97325" y="136332"/>
                            <a:pt x="89707" y="167642"/>
                            <a:pt x="80666" y="198784"/>
                          </a:cubicBezTo>
                          <a:cubicBezTo>
                            <a:pt x="61915" y="261990"/>
                            <a:pt x="33452" y="327456"/>
                            <a:pt x="1558" y="385220"/>
                          </a:cubicBezTo>
                          <a:cubicBezTo>
                            <a:pt x="-5976" y="398363"/>
                            <a:pt x="15873" y="406735"/>
                            <a:pt x="23239" y="39317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0" name="Google Shape;320;p30"/>
                    <p:cNvGrpSpPr/>
                    <p:nvPr/>
                  </p:nvGrpSpPr>
                  <p:grpSpPr>
                    <a:xfrm>
                      <a:off x="6813929" y="4208885"/>
                      <a:ext cx="733347" cy="774338"/>
                      <a:chOff x="6813929" y="4208885"/>
                      <a:chExt cx="733347" cy="774338"/>
                    </a:xfrm>
                  </p:grpSpPr>
                  <p:grpSp>
                    <p:nvGrpSpPr>
                      <p:cNvPr id="321" name="Google Shape;321;p30"/>
                      <p:cNvGrpSpPr/>
                      <p:nvPr/>
                    </p:nvGrpSpPr>
                    <p:grpSpPr>
                      <a:xfrm>
                        <a:off x="6839040" y="4208885"/>
                        <a:ext cx="609544" cy="774338"/>
                        <a:chOff x="6839040" y="4208885"/>
                        <a:chExt cx="609544" cy="774338"/>
                      </a:xfrm>
                    </p:grpSpPr>
                    <p:grpSp>
                      <p:nvGrpSpPr>
                        <p:cNvPr id="322" name="Google Shape;322;p30"/>
                        <p:cNvGrpSpPr/>
                        <p:nvPr/>
                      </p:nvGrpSpPr>
                      <p:grpSpPr>
                        <a:xfrm>
                          <a:off x="6839040" y="4208885"/>
                          <a:ext cx="609544" cy="774338"/>
                          <a:chOff x="6839040" y="4208885"/>
                          <a:chExt cx="609544" cy="774338"/>
                        </a:xfrm>
                      </p:grpSpPr>
                      <p:sp>
                        <p:nvSpPr>
                          <p:cNvPr id="323" name="Google Shape;323;p30"/>
                          <p:cNvSpPr/>
                          <p:nvPr/>
                        </p:nvSpPr>
                        <p:spPr>
                          <a:xfrm>
                            <a:off x="6839040" y="4210989"/>
                            <a:ext cx="608411" cy="772234"/>
                          </a:xfrm>
                          <a:custGeom>
                            <a:rect b="b" l="l" r="r" t="t"/>
                            <a:pathLst>
                              <a:path extrusionOk="0" h="772234" w="608411">
                                <a:moveTo>
                                  <a:pt x="608411" y="58852"/>
                                </a:moveTo>
                                <a:cubicBezTo>
                                  <a:pt x="587483" y="33905"/>
                                  <a:pt x="575847" y="22017"/>
                                  <a:pt x="551152" y="0"/>
                                </a:cubicBezTo>
                                <a:cubicBezTo>
                                  <a:pt x="336262" y="224609"/>
                                  <a:pt x="152681" y="473245"/>
                                  <a:pt x="492" y="738541"/>
                                </a:cubicBezTo>
                                <a:cubicBezTo>
                                  <a:pt x="-2856" y="744485"/>
                                  <a:pt x="11207" y="757042"/>
                                  <a:pt x="32554" y="764911"/>
                                </a:cubicBezTo>
                                <a:cubicBezTo>
                                  <a:pt x="53901" y="772948"/>
                                  <a:pt x="73657" y="774622"/>
                                  <a:pt x="76754" y="768678"/>
                                </a:cubicBezTo>
                                <a:cubicBezTo>
                                  <a:pt x="216637" y="508406"/>
                                  <a:pt x="390675" y="265714"/>
                                  <a:pt x="608411" y="5885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30"/>
                          <p:cNvSpPr/>
                          <p:nvPr/>
                        </p:nvSpPr>
                        <p:spPr>
                          <a:xfrm>
                            <a:off x="7389592" y="4208885"/>
                            <a:ext cx="58992" cy="62204"/>
                          </a:xfrm>
                          <a:custGeom>
                            <a:rect b="b" l="l" r="r" t="t"/>
                            <a:pathLst>
                              <a:path extrusionOk="0" h="62204" w="58992">
                                <a:moveTo>
                                  <a:pt x="57860" y="60957"/>
                                </a:moveTo>
                                <a:cubicBezTo>
                                  <a:pt x="53339" y="66147"/>
                                  <a:pt x="36513" y="54511"/>
                                  <a:pt x="20859" y="37935"/>
                                </a:cubicBezTo>
                                <a:cubicBezTo>
                                  <a:pt x="5456" y="21108"/>
                                  <a:pt x="-3334" y="7044"/>
                                  <a:pt x="1187" y="1853"/>
                                </a:cubicBezTo>
                                <a:cubicBezTo>
                                  <a:pt x="5707" y="-3337"/>
                                  <a:pt x="21863" y="2355"/>
                                  <a:pt x="37518" y="19182"/>
                                </a:cubicBezTo>
                                <a:cubicBezTo>
                                  <a:pt x="52921" y="35842"/>
                                  <a:pt x="62380" y="55766"/>
                                  <a:pt x="57860" y="60957"/>
                                </a:cubicBezTo>
                                <a:close/>
                              </a:path>
                            </a:pathLst>
                          </a:custGeom>
                          <a:solidFill>
                            <a:srgbClr val="FF8088">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5" name="Google Shape;325;p30"/>
                        <p:cNvSpPr/>
                        <p:nvPr/>
                      </p:nvSpPr>
                      <p:spPr>
                        <a:xfrm>
                          <a:off x="7400189" y="4218558"/>
                          <a:ext cx="25280" cy="32111"/>
                        </a:xfrm>
                        <a:custGeom>
                          <a:rect b="b" l="l" r="r" t="t"/>
                          <a:pathLst>
                            <a:path extrusionOk="0" h="32111" w="25280">
                              <a:moveTo>
                                <a:pt x="23321" y="32112"/>
                              </a:moveTo>
                              <a:cubicBezTo>
                                <a:pt x="23823" y="32112"/>
                                <a:pt x="24493" y="31861"/>
                                <a:pt x="24744" y="31359"/>
                              </a:cubicBezTo>
                              <a:cubicBezTo>
                                <a:pt x="25497" y="30605"/>
                                <a:pt x="25497" y="29182"/>
                                <a:pt x="24493" y="28763"/>
                              </a:cubicBezTo>
                              <a:cubicBezTo>
                                <a:pt x="12606" y="18550"/>
                                <a:pt x="6243" y="10262"/>
                                <a:pt x="3816" y="1472"/>
                              </a:cubicBezTo>
                              <a:cubicBezTo>
                                <a:pt x="3565" y="551"/>
                                <a:pt x="2393" y="-202"/>
                                <a:pt x="1472" y="49"/>
                              </a:cubicBezTo>
                              <a:cubicBezTo>
                                <a:pt x="551" y="300"/>
                                <a:pt x="-202" y="1472"/>
                                <a:pt x="49" y="2393"/>
                              </a:cubicBezTo>
                              <a:cubicBezTo>
                                <a:pt x="2644" y="11853"/>
                                <a:pt x="9508" y="20894"/>
                                <a:pt x="21898" y="31610"/>
                              </a:cubicBezTo>
                              <a:cubicBezTo>
                                <a:pt x="22316" y="31861"/>
                                <a:pt x="22819" y="32112"/>
                                <a:pt x="23321" y="321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6" name="Google Shape;326;p30"/>
                      <p:cNvGrpSpPr/>
                      <p:nvPr/>
                    </p:nvGrpSpPr>
                    <p:grpSpPr>
                      <a:xfrm>
                        <a:off x="6813929" y="4264360"/>
                        <a:ext cx="733347" cy="662710"/>
                        <a:chOff x="6813929" y="4264360"/>
                        <a:chExt cx="733347" cy="662710"/>
                      </a:xfrm>
                    </p:grpSpPr>
                    <p:sp>
                      <p:nvSpPr>
                        <p:cNvPr id="327" name="Google Shape;327;p30"/>
                        <p:cNvSpPr/>
                        <p:nvPr/>
                      </p:nvSpPr>
                      <p:spPr>
                        <a:xfrm>
                          <a:off x="6813929" y="4265823"/>
                          <a:ext cx="731215" cy="661247"/>
                        </a:xfrm>
                        <a:custGeom>
                          <a:rect b="b" l="l" r="r" t="t"/>
                          <a:pathLst>
                            <a:path extrusionOk="0" h="661247" w="731215">
                              <a:moveTo>
                                <a:pt x="668013" y="0"/>
                              </a:moveTo>
                              <a:cubicBezTo>
                                <a:pt x="694633" y="19003"/>
                                <a:pt x="707190" y="29468"/>
                                <a:pt x="731215" y="52490"/>
                              </a:cubicBezTo>
                              <a:cubicBezTo>
                                <a:pt x="524613" y="284466"/>
                                <a:pt x="291474" y="487561"/>
                                <a:pt x="38998" y="660602"/>
                              </a:cubicBezTo>
                              <a:cubicBezTo>
                                <a:pt x="33305" y="664369"/>
                                <a:pt x="19744" y="651309"/>
                                <a:pt x="10033" y="630715"/>
                              </a:cubicBezTo>
                              <a:cubicBezTo>
                                <a:pt x="323" y="610037"/>
                                <a:pt x="-2775" y="590615"/>
                                <a:pt x="2666" y="587015"/>
                              </a:cubicBezTo>
                              <a:cubicBezTo>
                                <a:pt x="251209" y="426532"/>
                                <a:pt x="478990" y="233651"/>
                                <a:pt x="66801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30"/>
                        <p:cNvSpPr/>
                        <p:nvPr/>
                      </p:nvSpPr>
                      <p:spPr>
                        <a:xfrm>
                          <a:off x="7480937" y="4264360"/>
                          <a:ext cx="66339" cy="54623"/>
                        </a:xfrm>
                        <a:custGeom>
                          <a:rect b="b" l="l" r="r" t="t"/>
                          <a:pathLst>
                            <a:path extrusionOk="0" h="54623" w="66339">
                              <a:moveTo>
                                <a:pt x="1005" y="1463"/>
                              </a:moveTo>
                              <a:cubicBezTo>
                                <a:pt x="-3767" y="6486"/>
                                <a:pt x="9041" y="22392"/>
                                <a:pt x="27123" y="36372"/>
                              </a:cubicBezTo>
                              <a:cubicBezTo>
                                <a:pt x="45205" y="50353"/>
                                <a:pt x="59854" y="57971"/>
                                <a:pt x="64877" y="53199"/>
                              </a:cubicBezTo>
                              <a:cubicBezTo>
                                <a:pt x="69649" y="48176"/>
                                <a:pt x="62700" y="32521"/>
                                <a:pt x="44702" y="18541"/>
                              </a:cubicBezTo>
                              <a:cubicBezTo>
                                <a:pt x="26621" y="4560"/>
                                <a:pt x="5693" y="-3476"/>
                                <a:pt x="1005" y="1463"/>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9" name="Google Shape;329;p30"/>
                      <p:cNvSpPr/>
                      <p:nvPr/>
                    </p:nvSpPr>
                    <p:spPr>
                      <a:xfrm>
                        <a:off x="7503225" y="4286019"/>
                        <a:ext cx="33596" cy="22833"/>
                      </a:xfrm>
                      <a:custGeom>
                        <a:rect b="b" l="l" r="r" t="t"/>
                        <a:pathLst>
                          <a:path extrusionOk="0" h="22833" w="33596">
                            <a:moveTo>
                              <a:pt x="31622" y="22834"/>
                            </a:moveTo>
                            <a:cubicBezTo>
                              <a:pt x="32543" y="22834"/>
                              <a:pt x="33297" y="22080"/>
                              <a:pt x="33548" y="21159"/>
                            </a:cubicBezTo>
                            <a:cubicBezTo>
                              <a:pt x="33799" y="20238"/>
                              <a:pt x="33046" y="18983"/>
                              <a:pt x="32125" y="18815"/>
                            </a:cubicBezTo>
                            <a:cubicBezTo>
                              <a:pt x="23084" y="17141"/>
                              <a:pt x="14294" y="11448"/>
                              <a:pt x="3160" y="565"/>
                            </a:cubicBezTo>
                            <a:cubicBezTo>
                              <a:pt x="2407" y="-188"/>
                              <a:pt x="1235" y="-188"/>
                              <a:pt x="565" y="565"/>
                            </a:cubicBezTo>
                            <a:cubicBezTo>
                              <a:pt x="-188" y="1318"/>
                              <a:pt x="-188" y="2491"/>
                              <a:pt x="565" y="3160"/>
                            </a:cubicBezTo>
                            <a:cubicBezTo>
                              <a:pt x="12201" y="14797"/>
                              <a:pt x="21661" y="20741"/>
                              <a:pt x="31455" y="22666"/>
                            </a:cubicBezTo>
                            <a:cubicBezTo>
                              <a:pt x="31371" y="22834"/>
                              <a:pt x="31371" y="22834"/>
                              <a:pt x="31622" y="2283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30"/>
                      <p:cNvSpPr/>
                      <p:nvPr/>
                    </p:nvSpPr>
                    <p:spPr>
                      <a:xfrm>
                        <a:off x="7126022" y="4584138"/>
                        <a:ext cx="330001" cy="257908"/>
                      </a:xfrm>
                      <a:custGeom>
                        <a:rect b="b" l="l" r="r" t="t"/>
                        <a:pathLst>
                          <a:path extrusionOk="0" h="257908" w="330001">
                            <a:moveTo>
                              <a:pt x="1565" y="84191"/>
                            </a:moveTo>
                            <a:cubicBezTo>
                              <a:pt x="10857" y="70378"/>
                              <a:pt x="19646" y="56899"/>
                              <a:pt x="28436" y="43338"/>
                            </a:cubicBezTo>
                            <a:cubicBezTo>
                              <a:pt x="31534" y="38315"/>
                              <a:pt x="37896" y="35719"/>
                              <a:pt x="43672" y="38147"/>
                            </a:cubicBezTo>
                            <a:cubicBezTo>
                              <a:pt x="115413" y="69290"/>
                              <a:pt x="200633" y="52379"/>
                              <a:pt x="260487" y="2986"/>
                            </a:cubicBezTo>
                            <a:cubicBezTo>
                              <a:pt x="272625" y="-6976"/>
                              <a:pt x="286605" y="10354"/>
                              <a:pt x="274467" y="20316"/>
                            </a:cubicBezTo>
                            <a:cubicBezTo>
                              <a:pt x="255715" y="35719"/>
                              <a:pt x="199628" y="60667"/>
                              <a:pt x="160451" y="74731"/>
                            </a:cubicBezTo>
                            <a:cubicBezTo>
                              <a:pt x="150740" y="78331"/>
                              <a:pt x="150991" y="91139"/>
                              <a:pt x="160702" y="92562"/>
                            </a:cubicBezTo>
                            <a:cubicBezTo>
                              <a:pt x="212436" y="100599"/>
                              <a:pt x="266096" y="106376"/>
                              <a:pt x="320007" y="109640"/>
                            </a:cubicBezTo>
                            <a:cubicBezTo>
                              <a:pt x="335242" y="110561"/>
                              <a:pt x="332145" y="132662"/>
                              <a:pt x="316909" y="132411"/>
                            </a:cubicBezTo>
                            <a:cubicBezTo>
                              <a:pt x="268272" y="131490"/>
                              <a:pt x="211683" y="122700"/>
                              <a:pt x="159446" y="113157"/>
                            </a:cubicBezTo>
                            <a:cubicBezTo>
                              <a:pt x="149484" y="111231"/>
                              <a:pt x="141867" y="123872"/>
                              <a:pt x="149484" y="129816"/>
                            </a:cubicBezTo>
                            <a:lnTo>
                              <a:pt x="149735" y="130067"/>
                            </a:lnTo>
                            <a:cubicBezTo>
                              <a:pt x="184644" y="157358"/>
                              <a:pt x="202223" y="191347"/>
                              <a:pt x="222900" y="230526"/>
                            </a:cubicBezTo>
                            <a:cubicBezTo>
                              <a:pt x="225244" y="231698"/>
                              <a:pt x="226918" y="233624"/>
                              <a:pt x="227672" y="236972"/>
                            </a:cubicBezTo>
                            <a:cubicBezTo>
                              <a:pt x="227923" y="238396"/>
                              <a:pt x="228174" y="240070"/>
                              <a:pt x="228593" y="241493"/>
                            </a:cubicBezTo>
                            <a:cubicBezTo>
                              <a:pt x="230936" y="253381"/>
                              <a:pt x="211766" y="264766"/>
                              <a:pt x="205572" y="252878"/>
                            </a:cubicBezTo>
                            <a:cubicBezTo>
                              <a:pt x="185397" y="213699"/>
                              <a:pt x="164050" y="173767"/>
                              <a:pt x="129812" y="145555"/>
                            </a:cubicBezTo>
                            <a:cubicBezTo>
                              <a:pt x="95825" y="117510"/>
                              <a:pt x="52378" y="103027"/>
                              <a:pt x="8261" y="99930"/>
                            </a:cubicBezTo>
                            <a:cubicBezTo>
                              <a:pt x="1146" y="99176"/>
                              <a:pt x="-2203" y="89632"/>
                              <a:pt x="1565" y="841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30"/>
                      <p:cNvSpPr/>
                      <p:nvPr/>
                    </p:nvSpPr>
                    <p:spPr>
                      <a:xfrm>
                        <a:off x="7142822" y="4336026"/>
                        <a:ext cx="369290" cy="351306"/>
                      </a:xfrm>
                      <a:custGeom>
                        <a:rect b="b" l="l" r="r" t="t"/>
                        <a:pathLst>
                          <a:path extrusionOk="0" h="351306" w="369290">
                            <a:moveTo>
                              <a:pt x="1926" y="351306"/>
                            </a:moveTo>
                            <a:cubicBezTo>
                              <a:pt x="2429" y="351306"/>
                              <a:pt x="2847" y="351055"/>
                              <a:pt x="3098" y="350804"/>
                            </a:cubicBezTo>
                            <a:cubicBezTo>
                              <a:pt x="148925" y="227825"/>
                              <a:pt x="265034" y="117404"/>
                              <a:pt x="368754" y="3132"/>
                            </a:cubicBezTo>
                            <a:cubicBezTo>
                              <a:pt x="369507" y="2379"/>
                              <a:pt x="369507" y="1207"/>
                              <a:pt x="368503" y="537"/>
                            </a:cubicBezTo>
                            <a:cubicBezTo>
                              <a:pt x="367749" y="-216"/>
                              <a:pt x="366577" y="-216"/>
                              <a:pt x="365908" y="788"/>
                            </a:cubicBezTo>
                            <a:cubicBezTo>
                              <a:pt x="262355" y="114809"/>
                              <a:pt x="146498" y="225230"/>
                              <a:pt x="670" y="347958"/>
                            </a:cubicBezTo>
                            <a:cubicBezTo>
                              <a:pt x="-83" y="348711"/>
                              <a:pt x="-250" y="349883"/>
                              <a:pt x="420" y="350553"/>
                            </a:cubicBezTo>
                            <a:cubicBezTo>
                              <a:pt x="922" y="351055"/>
                              <a:pt x="1424" y="351306"/>
                              <a:pt x="1926" y="351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2" name="Google Shape;332;p30"/>
                    <p:cNvGrpSpPr/>
                    <p:nvPr/>
                  </p:nvGrpSpPr>
                  <p:grpSpPr>
                    <a:xfrm>
                      <a:off x="6920652" y="4496041"/>
                      <a:ext cx="809418" cy="751021"/>
                      <a:chOff x="6920652" y="4496041"/>
                      <a:chExt cx="809418" cy="751021"/>
                    </a:xfrm>
                  </p:grpSpPr>
                  <p:sp>
                    <p:nvSpPr>
                      <p:cNvPr id="333" name="Google Shape;333;p30"/>
                      <p:cNvSpPr/>
                      <p:nvPr/>
                    </p:nvSpPr>
                    <p:spPr>
                      <a:xfrm>
                        <a:off x="6920652" y="4496041"/>
                        <a:ext cx="809418" cy="751021"/>
                      </a:xfrm>
                      <a:custGeom>
                        <a:rect b="b" l="l" r="r" t="t"/>
                        <a:pathLst>
                          <a:path extrusionOk="0" h="751021" w="809418">
                            <a:moveTo>
                              <a:pt x="723189" y="42611"/>
                            </a:moveTo>
                            <a:cubicBezTo>
                              <a:pt x="658144" y="-22185"/>
                              <a:pt x="543458" y="-9879"/>
                              <a:pt x="481930" y="57848"/>
                            </a:cubicBezTo>
                            <a:cubicBezTo>
                              <a:pt x="440409" y="103640"/>
                              <a:pt x="407091" y="164502"/>
                              <a:pt x="425173" y="227874"/>
                            </a:cubicBezTo>
                            <a:cubicBezTo>
                              <a:pt x="425173" y="227874"/>
                              <a:pt x="349664" y="204852"/>
                              <a:pt x="278425" y="271323"/>
                            </a:cubicBezTo>
                            <a:cubicBezTo>
                              <a:pt x="207186" y="337793"/>
                              <a:pt x="238745" y="408784"/>
                              <a:pt x="238745" y="408784"/>
                            </a:cubicBezTo>
                            <a:cubicBezTo>
                              <a:pt x="238745" y="408784"/>
                              <a:pt x="159889" y="366005"/>
                              <a:pt x="74167" y="438671"/>
                            </a:cubicBezTo>
                            <a:cubicBezTo>
                              <a:pt x="5523" y="496853"/>
                              <a:pt x="-30808" y="593461"/>
                              <a:pt x="33567" y="670396"/>
                            </a:cubicBezTo>
                            <a:cubicBezTo>
                              <a:pt x="185086" y="851557"/>
                              <a:pt x="499928" y="685800"/>
                              <a:pt x="623655" y="578476"/>
                            </a:cubicBezTo>
                            <a:cubicBezTo>
                              <a:pt x="776179" y="447294"/>
                              <a:pt x="898650" y="217410"/>
                              <a:pt x="723189" y="4261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4" name="Google Shape;334;p30"/>
                      <p:cNvGrpSpPr/>
                      <p:nvPr/>
                    </p:nvGrpSpPr>
                    <p:grpSpPr>
                      <a:xfrm>
                        <a:off x="6946852" y="4649576"/>
                        <a:ext cx="751392" cy="564914"/>
                        <a:chOff x="6946852" y="4649576"/>
                        <a:chExt cx="751392" cy="564914"/>
                      </a:xfrm>
                    </p:grpSpPr>
                    <p:sp>
                      <p:nvSpPr>
                        <p:cNvPr id="335" name="Google Shape;335;p30"/>
                        <p:cNvSpPr/>
                        <p:nvPr/>
                      </p:nvSpPr>
                      <p:spPr>
                        <a:xfrm>
                          <a:off x="7483179" y="4649576"/>
                          <a:ext cx="215065" cy="438838"/>
                        </a:xfrm>
                        <a:custGeom>
                          <a:rect b="b" l="l" r="r" t="t"/>
                          <a:pathLst>
                            <a:path extrusionOk="0" h="438838" w="215065">
                              <a:moveTo>
                                <a:pt x="1776" y="438839"/>
                              </a:moveTo>
                              <a:cubicBezTo>
                                <a:pt x="2278" y="438839"/>
                                <a:pt x="2530" y="438587"/>
                                <a:pt x="2948" y="438336"/>
                              </a:cubicBezTo>
                              <a:cubicBezTo>
                                <a:pt x="82726" y="378730"/>
                                <a:pt x="138060" y="318204"/>
                                <a:pt x="172214" y="253157"/>
                              </a:cubicBezTo>
                              <a:cubicBezTo>
                                <a:pt x="212145" y="177143"/>
                                <a:pt x="223949" y="95017"/>
                                <a:pt x="208546" y="1674"/>
                              </a:cubicBezTo>
                              <a:cubicBezTo>
                                <a:pt x="208294" y="753"/>
                                <a:pt x="207374" y="0"/>
                                <a:pt x="206369" y="0"/>
                              </a:cubicBezTo>
                              <a:cubicBezTo>
                                <a:pt x="205448" y="251"/>
                                <a:pt x="204695" y="1172"/>
                                <a:pt x="204695" y="2177"/>
                              </a:cubicBezTo>
                              <a:cubicBezTo>
                                <a:pt x="220098" y="94766"/>
                                <a:pt x="208294" y="176222"/>
                                <a:pt x="168866" y="251315"/>
                              </a:cubicBezTo>
                              <a:cubicBezTo>
                                <a:pt x="134879" y="315943"/>
                                <a:pt x="80047" y="375968"/>
                                <a:pt x="772" y="435322"/>
                              </a:cubicBezTo>
                              <a:cubicBezTo>
                                <a:pt x="-149" y="436076"/>
                                <a:pt x="-149" y="437248"/>
                                <a:pt x="269" y="437918"/>
                              </a:cubicBezTo>
                              <a:cubicBezTo>
                                <a:pt x="604" y="438336"/>
                                <a:pt x="1106" y="438839"/>
                                <a:pt x="1776" y="4388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30"/>
                        <p:cNvSpPr/>
                        <p:nvPr/>
                      </p:nvSpPr>
                      <p:spPr>
                        <a:xfrm>
                          <a:off x="7350532" y="4729460"/>
                          <a:ext cx="61277" cy="90812"/>
                        </a:xfrm>
                        <a:custGeom>
                          <a:rect b="b" l="l" r="r" t="t"/>
                          <a:pathLst>
                            <a:path extrusionOk="0" h="90812" w="61277">
                              <a:moveTo>
                                <a:pt x="59417" y="90812"/>
                              </a:moveTo>
                              <a:cubicBezTo>
                                <a:pt x="59919" y="90812"/>
                                <a:pt x="60588" y="90561"/>
                                <a:pt x="60839" y="90059"/>
                              </a:cubicBezTo>
                              <a:cubicBezTo>
                                <a:pt x="61593" y="89138"/>
                                <a:pt x="61342" y="87882"/>
                                <a:pt x="60337" y="87464"/>
                              </a:cubicBezTo>
                              <a:cubicBezTo>
                                <a:pt x="37818" y="70386"/>
                                <a:pt x="19737" y="43094"/>
                                <a:pt x="3580" y="1236"/>
                              </a:cubicBezTo>
                              <a:cubicBezTo>
                                <a:pt x="3078" y="315"/>
                                <a:pt x="2157" y="-187"/>
                                <a:pt x="1236" y="64"/>
                              </a:cubicBezTo>
                              <a:cubicBezTo>
                                <a:pt x="316" y="567"/>
                                <a:pt x="-187" y="1488"/>
                                <a:pt x="65" y="2408"/>
                              </a:cubicBezTo>
                              <a:cubicBezTo>
                                <a:pt x="16472" y="44936"/>
                                <a:pt x="34972" y="72730"/>
                                <a:pt x="57993" y="90310"/>
                              </a:cubicBezTo>
                              <a:cubicBezTo>
                                <a:pt x="58496" y="90645"/>
                                <a:pt x="58914" y="90812"/>
                                <a:pt x="59417" y="908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30"/>
                        <p:cNvSpPr/>
                        <p:nvPr/>
                      </p:nvSpPr>
                      <p:spPr>
                        <a:xfrm>
                          <a:off x="7159739" y="4906339"/>
                          <a:ext cx="51429" cy="66882"/>
                        </a:xfrm>
                        <a:custGeom>
                          <a:rect b="b" l="l" r="r" t="t"/>
                          <a:pathLst>
                            <a:path extrusionOk="0" h="66882" w="51429">
                              <a:moveTo>
                                <a:pt x="49551" y="66882"/>
                              </a:moveTo>
                              <a:cubicBezTo>
                                <a:pt x="50053" y="66882"/>
                                <a:pt x="50723" y="66631"/>
                                <a:pt x="50974" y="66129"/>
                              </a:cubicBezTo>
                              <a:cubicBezTo>
                                <a:pt x="51728" y="65375"/>
                                <a:pt x="51477" y="63952"/>
                                <a:pt x="50723" y="63534"/>
                              </a:cubicBezTo>
                              <a:cubicBezTo>
                                <a:pt x="32223" y="48297"/>
                                <a:pt x="12048" y="28876"/>
                                <a:pt x="3677" y="1333"/>
                              </a:cubicBezTo>
                              <a:cubicBezTo>
                                <a:pt x="3425" y="412"/>
                                <a:pt x="2254" y="-342"/>
                                <a:pt x="1333" y="161"/>
                              </a:cubicBezTo>
                              <a:cubicBezTo>
                                <a:pt x="412" y="412"/>
                                <a:pt x="-342" y="1584"/>
                                <a:pt x="161" y="2505"/>
                              </a:cubicBezTo>
                              <a:cubicBezTo>
                                <a:pt x="8700" y="31219"/>
                                <a:pt x="29376" y="50976"/>
                                <a:pt x="48379" y="66631"/>
                              </a:cubicBezTo>
                              <a:cubicBezTo>
                                <a:pt x="48882" y="66882"/>
                                <a:pt x="49133" y="66882"/>
                                <a:pt x="49551" y="66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30"/>
                        <p:cNvSpPr/>
                        <p:nvPr/>
                      </p:nvSpPr>
                      <p:spPr>
                        <a:xfrm>
                          <a:off x="6946852" y="5068825"/>
                          <a:ext cx="155872" cy="145665"/>
                        </a:xfrm>
                        <a:custGeom>
                          <a:rect b="b" l="l" r="r" t="t"/>
                          <a:pathLst>
                            <a:path extrusionOk="0" h="145665" w="155872">
                              <a:moveTo>
                                <a:pt x="153947" y="145666"/>
                              </a:moveTo>
                              <a:cubicBezTo>
                                <a:pt x="154868" y="145666"/>
                                <a:pt x="155873" y="144745"/>
                                <a:pt x="155873" y="143740"/>
                              </a:cubicBezTo>
                              <a:cubicBezTo>
                                <a:pt x="155873" y="142819"/>
                                <a:pt x="155119" y="141815"/>
                                <a:pt x="153947" y="141815"/>
                              </a:cubicBezTo>
                              <a:cubicBezTo>
                                <a:pt x="70570" y="140141"/>
                                <a:pt x="20007" y="92925"/>
                                <a:pt x="3851" y="1674"/>
                              </a:cubicBezTo>
                              <a:cubicBezTo>
                                <a:pt x="3600" y="754"/>
                                <a:pt x="2679" y="0"/>
                                <a:pt x="1674" y="0"/>
                              </a:cubicBezTo>
                              <a:cubicBezTo>
                                <a:pt x="753" y="251"/>
                                <a:pt x="0" y="1172"/>
                                <a:pt x="0" y="2177"/>
                              </a:cubicBezTo>
                              <a:cubicBezTo>
                                <a:pt x="16659" y="95604"/>
                                <a:pt x="68477" y="143740"/>
                                <a:pt x="153947" y="145666"/>
                              </a:cubicBezTo>
                              <a:lnTo>
                                <a:pt x="153947" y="1456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339" name="Google Shape;339;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30"/>
                  <p:cNvSpPr/>
                  <p:nvPr/>
                </p:nvSpPr>
                <p:spPr>
                  <a:xfrm>
                    <a:off x="7575867" y="4652171"/>
                    <a:ext cx="63286" cy="99789"/>
                  </a:xfrm>
                  <a:custGeom>
                    <a:rect b="b" l="l" r="r" t="t"/>
                    <a:pathLst>
                      <a:path extrusionOk="0" h="99789" w="63286">
                        <a:moveTo>
                          <a:pt x="63286" y="49895"/>
                        </a:moveTo>
                        <a:cubicBezTo>
                          <a:pt x="63286" y="77451"/>
                          <a:pt x="49119" y="99790"/>
                          <a:pt x="31643" y="99790"/>
                        </a:cubicBezTo>
                        <a:cubicBezTo>
                          <a:pt x="14167" y="99790"/>
                          <a:pt x="0" y="77451"/>
                          <a:pt x="0" y="49895"/>
                        </a:cubicBezTo>
                        <a:cubicBezTo>
                          <a:pt x="0" y="22339"/>
                          <a:pt x="14168" y="0"/>
                          <a:pt x="31643" y="0"/>
                        </a:cubicBezTo>
                        <a:cubicBezTo>
                          <a:pt x="49120" y="0"/>
                          <a:pt x="63286" y="22338"/>
                          <a:pt x="63286"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30"/>
                  <p:cNvSpPr/>
                  <p:nvPr/>
                </p:nvSpPr>
                <p:spPr>
                  <a:xfrm>
                    <a:off x="7196231" y="5022195"/>
                    <a:ext cx="62951" cy="99789"/>
                  </a:xfrm>
                  <a:custGeom>
                    <a:rect b="b" l="l" r="r" t="t"/>
                    <a:pathLst>
                      <a:path extrusionOk="0" h="99789" w="62951">
                        <a:moveTo>
                          <a:pt x="62952" y="49895"/>
                        </a:moveTo>
                        <a:cubicBezTo>
                          <a:pt x="62952" y="77451"/>
                          <a:pt x="48860" y="99790"/>
                          <a:pt x="31476" y="99790"/>
                        </a:cubicBezTo>
                        <a:cubicBezTo>
                          <a:pt x="14092" y="99790"/>
                          <a:pt x="0" y="77451"/>
                          <a:pt x="0" y="49895"/>
                        </a:cubicBezTo>
                        <a:cubicBezTo>
                          <a:pt x="0" y="22339"/>
                          <a:pt x="14092" y="0"/>
                          <a:pt x="31476" y="0"/>
                        </a:cubicBezTo>
                        <a:cubicBezTo>
                          <a:pt x="48860" y="0"/>
                          <a:pt x="62952" y="22338"/>
                          <a:pt x="62952"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30"/>
                  <p:cNvSpPr/>
                  <p:nvPr/>
                </p:nvSpPr>
                <p:spPr>
                  <a:xfrm>
                    <a:off x="7266047" y="4804702"/>
                    <a:ext cx="62951" cy="99789"/>
                  </a:xfrm>
                  <a:custGeom>
                    <a:rect b="b" l="l" r="r" t="t"/>
                    <a:pathLst>
                      <a:path extrusionOk="0" h="99789" w="62951">
                        <a:moveTo>
                          <a:pt x="62952" y="49895"/>
                        </a:moveTo>
                        <a:cubicBezTo>
                          <a:pt x="62952" y="77450"/>
                          <a:pt x="48859" y="99789"/>
                          <a:pt x="31476" y="99789"/>
                        </a:cubicBezTo>
                        <a:cubicBezTo>
                          <a:pt x="14092" y="99789"/>
                          <a:pt x="0" y="77451"/>
                          <a:pt x="0" y="49895"/>
                        </a:cubicBezTo>
                        <a:cubicBezTo>
                          <a:pt x="0" y="22339"/>
                          <a:pt x="14092" y="0"/>
                          <a:pt x="31476" y="0"/>
                        </a:cubicBezTo>
                        <a:cubicBezTo>
                          <a:pt x="48859" y="0"/>
                          <a:pt x="62952" y="22338"/>
                          <a:pt x="62952"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30"/>
                  <p:cNvSpPr/>
                  <p:nvPr/>
                </p:nvSpPr>
                <p:spPr>
                  <a:xfrm rot="-2523704">
                    <a:off x="7504743" y="4814050"/>
                    <a:ext cx="62958" cy="99800"/>
                  </a:xfrm>
                  <a:custGeom>
                    <a:rect b="b" l="l" r="r" t="t"/>
                    <a:pathLst>
                      <a:path extrusionOk="0" h="99790" w="62952">
                        <a:moveTo>
                          <a:pt x="62953" y="49895"/>
                        </a:moveTo>
                        <a:cubicBezTo>
                          <a:pt x="62953" y="77451"/>
                          <a:pt x="48860" y="99790"/>
                          <a:pt x="31476" y="99790"/>
                        </a:cubicBezTo>
                        <a:cubicBezTo>
                          <a:pt x="14092" y="99790"/>
                          <a:pt x="0" y="77452"/>
                          <a:pt x="0" y="49895"/>
                        </a:cubicBezTo>
                        <a:cubicBezTo>
                          <a:pt x="0" y="22339"/>
                          <a:pt x="14092" y="0"/>
                          <a:pt x="31476" y="0"/>
                        </a:cubicBezTo>
                        <a:cubicBezTo>
                          <a:pt x="48860" y="0"/>
                          <a:pt x="62953" y="22338"/>
                          <a:pt x="62953"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30"/>
                  <p:cNvSpPr/>
                  <p:nvPr/>
                </p:nvSpPr>
                <p:spPr>
                  <a:xfrm rot="-2523704">
                    <a:off x="7428452" y="4596562"/>
                    <a:ext cx="62958" cy="99800"/>
                  </a:xfrm>
                  <a:custGeom>
                    <a:rect b="b" l="l" r="r" t="t"/>
                    <a:pathLst>
                      <a:path extrusionOk="0" h="99790" w="62952">
                        <a:moveTo>
                          <a:pt x="62952" y="49895"/>
                        </a:moveTo>
                        <a:cubicBezTo>
                          <a:pt x="62952" y="77451"/>
                          <a:pt x="48860" y="99790"/>
                          <a:pt x="31476" y="99790"/>
                        </a:cubicBezTo>
                        <a:cubicBezTo>
                          <a:pt x="14092" y="99790"/>
                          <a:pt x="0" y="77452"/>
                          <a:pt x="0" y="49895"/>
                        </a:cubicBezTo>
                        <a:cubicBezTo>
                          <a:pt x="0" y="22339"/>
                          <a:pt x="14092" y="0"/>
                          <a:pt x="31476" y="0"/>
                        </a:cubicBezTo>
                        <a:cubicBezTo>
                          <a:pt x="48860" y="0"/>
                          <a:pt x="62952" y="22338"/>
                          <a:pt x="62952"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30"/>
                  <p:cNvSpPr/>
                  <p:nvPr/>
                </p:nvSpPr>
                <p:spPr>
                  <a:xfrm>
                    <a:off x="7241771" y="5030651"/>
                    <a:ext cx="99785" cy="99789"/>
                  </a:xfrm>
                  <a:custGeom>
                    <a:rect b="b" l="l" r="r" t="t"/>
                    <a:pathLst>
                      <a:path extrusionOk="0" h="99789" w="99785">
                        <a:moveTo>
                          <a:pt x="99785" y="49894"/>
                        </a:moveTo>
                        <a:cubicBezTo>
                          <a:pt x="99785" y="77450"/>
                          <a:pt x="77448" y="99789"/>
                          <a:pt x="49892" y="99789"/>
                        </a:cubicBezTo>
                        <a:cubicBezTo>
                          <a:pt x="22338" y="99789"/>
                          <a:pt x="0" y="77451"/>
                          <a:pt x="0" y="49894"/>
                        </a:cubicBezTo>
                        <a:cubicBezTo>
                          <a:pt x="0" y="22339"/>
                          <a:pt x="22337" y="0"/>
                          <a:pt x="49892" y="0"/>
                        </a:cubicBezTo>
                        <a:cubicBezTo>
                          <a:pt x="77447" y="0"/>
                          <a:pt x="99785" y="22338"/>
                          <a:pt x="99785" y="4989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30"/>
                  <p:cNvSpPr/>
                  <p:nvPr/>
                </p:nvSpPr>
                <p:spPr>
                  <a:xfrm>
                    <a:off x="7038936" y="5029060"/>
                    <a:ext cx="99785" cy="99789"/>
                  </a:xfrm>
                  <a:custGeom>
                    <a:rect b="b" l="l" r="r" t="t"/>
                    <a:pathLst>
                      <a:path extrusionOk="0" h="99789" w="99785">
                        <a:moveTo>
                          <a:pt x="99785" y="49895"/>
                        </a:moveTo>
                        <a:cubicBezTo>
                          <a:pt x="99785" y="77450"/>
                          <a:pt x="77448" y="99789"/>
                          <a:pt x="49893" y="99789"/>
                        </a:cubicBezTo>
                        <a:cubicBezTo>
                          <a:pt x="22338" y="99789"/>
                          <a:pt x="0" y="77451"/>
                          <a:pt x="0" y="49895"/>
                        </a:cubicBezTo>
                        <a:cubicBezTo>
                          <a:pt x="0" y="22339"/>
                          <a:pt x="22337" y="0"/>
                          <a:pt x="49893" y="0"/>
                        </a:cubicBezTo>
                        <a:cubicBezTo>
                          <a:pt x="77447" y="0"/>
                          <a:pt x="99785" y="22338"/>
                          <a:pt x="99785"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30"/>
                  <p:cNvSpPr/>
                  <p:nvPr/>
                </p:nvSpPr>
                <p:spPr>
                  <a:xfrm>
                    <a:off x="7389523" y="4637940"/>
                    <a:ext cx="99785" cy="99789"/>
                  </a:xfrm>
                  <a:custGeom>
                    <a:rect b="b" l="l" r="r" t="t"/>
                    <a:pathLst>
                      <a:path extrusionOk="0" h="99789" w="99785">
                        <a:moveTo>
                          <a:pt x="99785" y="49895"/>
                        </a:moveTo>
                        <a:cubicBezTo>
                          <a:pt x="99785" y="77451"/>
                          <a:pt x="77448" y="99790"/>
                          <a:pt x="49892" y="99790"/>
                        </a:cubicBezTo>
                        <a:cubicBezTo>
                          <a:pt x="22338" y="99790"/>
                          <a:pt x="0" y="77451"/>
                          <a:pt x="0" y="49895"/>
                        </a:cubicBezTo>
                        <a:cubicBezTo>
                          <a:pt x="0" y="22339"/>
                          <a:pt x="22337" y="0"/>
                          <a:pt x="49892" y="0"/>
                        </a:cubicBezTo>
                        <a:cubicBezTo>
                          <a:pt x="77447" y="0"/>
                          <a:pt x="99785" y="22338"/>
                          <a:pt x="99785" y="498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30"/>
                  <p:cNvSpPr/>
                  <p:nvPr/>
                </p:nvSpPr>
                <p:spPr>
                  <a:xfrm>
                    <a:off x="7407019" y="4648153"/>
                    <a:ext cx="58598" cy="60777"/>
                  </a:xfrm>
                  <a:custGeom>
                    <a:rect b="b" l="l" r="r" t="t"/>
                    <a:pathLst>
                      <a:path extrusionOk="0" h="60777" w="58598">
                        <a:moveTo>
                          <a:pt x="58599" y="30389"/>
                        </a:moveTo>
                        <a:cubicBezTo>
                          <a:pt x="58599" y="47172"/>
                          <a:pt x="45481" y="60778"/>
                          <a:pt x="29299" y="60778"/>
                        </a:cubicBezTo>
                        <a:cubicBezTo>
                          <a:pt x="13118" y="60778"/>
                          <a:pt x="0" y="47172"/>
                          <a:pt x="0" y="30389"/>
                        </a:cubicBezTo>
                        <a:cubicBezTo>
                          <a:pt x="0" y="13606"/>
                          <a:pt x="13118" y="0"/>
                          <a:pt x="29299" y="0"/>
                        </a:cubicBezTo>
                        <a:cubicBezTo>
                          <a:pt x="45481" y="0"/>
                          <a:pt x="58599" y="13606"/>
                          <a:pt x="58599" y="303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30"/>
                  <p:cNvSpPr/>
                  <p:nvPr/>
                </p:nvSpPr>
                <p:spPr>
                  <a:xfrm>
                    <a:off x="7271656" y="5065058"/>
                    <a:ext cx="58598" cy="60777"/>
                  </a:xfrm>
                  <a:custGeom>
                    <a:rect b="b" l="l" r="r" t="t"/>
                    <a:pathLst>
                      <a:path extrusionOk="0" h="60777" w="58598">
                        <a:moveTo>
                          <a:pt x="58599" y="30389"/>
                        </a:moveTo>
                        <a:cubicBezTo>
                          <a:pt x="58599" y="47172"/>
                          <a:pt x="45481" y="60778"/>
                          <a:pt x="29299" y="60778"/>
                        </a:cubicBezTo>
                        <a:cubicBezTo>
                          <a:pt x="13118" y="60778"/>
                          <a:pt x="0" y="47172"/>
                          <a:pt x="0" y="30389"/>
                        </a:cubicBezTo>
                        <a:cubicBezTo>
                          <a:pt x="0" y="13606"/>
                          <a:pt x="13118" y="0"/>
                          <a:pt x="29299" y="0"/>
                        </a:cubicBezTo>
                        <a:cubicBezTo>
                          <a:pt x="45481" y="0"/>
                          <a:pt x="58599" y="13606"/>
                          <a:pt x="58599" y="303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30"/>
                  <p:cNvSpPr/>
                  <p:nvPr/>
                </p:nvSpPr>
                <p:spPr>
                  <a:xfrm rot="-2456596">
                    <a:off x="7522856" y="4829836"/>
                    <a:ext cx="25437" cy="50039"/>
                  </a:xfrm>
                  <a:custGeom>
                    <a:rect b="b" l="l" r="r" t="t"/>
                    <a:pathLst>
                      <a:path extrusionOk="0" h="50063" w="25449">
                        <a:moveTo>
                          <a:pt x="25449" y="25031"/>
                        </a:moveTo>
                        <a:cubicBezTo>
                          <a:pt x="25449" y="38856"/>
                          <a:pt x="19753" y="50063"/>
                          <a:pt x="12725" y="50063"/>
                        </a:cubicBezTo>
                        <a:cubicBezTo>
                          <a:pt x="5697" y="50063"/>
                          <a:pt x="0" y="38856"/>
                          <a:pt x="0" y="25031"/>
                        </a:cubicBezTo>
                        <a:cubicBezTo>
                          <a:pt x="0" y="11207"/>
                          <a:pt x="5697" y="0"/>
                          <a:pt x="12725" y="0"/>
                        </a:cubicBezTo>
                        <a:cubicBezTo>
                          <a:pt x="19752" y="0"/>
                          <a:pt x="25449" y="11207"/>
                          <a:pt x="25449" y="250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30"/>
                  <p:cNvSpPr/>
                  <p:nvPr/>
                </p:nvSpPr>
                <p:spPr>
                  <a:xfrm rot="-4468093">
                    <a:off x="7587113" y="4700325"/>
                    <a:ext cx="50008" cy="25423"/>
                  </a:xfrm>
                  <a:custGeom>
                    <a:rect b="b" l="l" r="r" t="t"/>
                    <a:pathLst>
                      <a:path extrusionOk="0" h="25449" w="50059">
                        <a:moveTo>
                          <a:pt x="50060" y="12725"/>
                        </a:moveTo>
                        <a:cubicBezTo>
                          <a:pt x="50060" y="19753"/>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30"/>
                  <p:cNvSpPr/>
                  <p:nvPr/>
                </p:nvSpPr>
                <p:spPr>
                  <a:xfrm rot="-4468093">
                    <a:off x="7265329" y="4825101"/>
                    <a:ext cx="50008" cy="25423"/>
                  </a:xfrm>
                  <a:custGeom>
                    <a:rect b="b" l="l" r="r" t="t"/>
                    <a:pathLst>
                      <a:path extrusionOk="0" h="25449" w="50059">
                        <a:moveTo>
                          <a:pt x="50060" y="12725"/>
                        </a:moveTo>
                        <a:cubicBezTo>
                          <a:pt x="50060" y="19753"/>
                          <a:pt x="38854" y="25450"/>
                          <a:pt x="25030" y="25450"/>
                        </a:cubicBezTo>
                        <a:cubicBezTo>
                          <a:pt x="11207" y="25450"/>
                          <a:pt x="0" y="19753"/>
                          <a:pt x="0" y="12725"/>
                        </a:cubicBezTo>
                        <a:cubicBezTo>
                          <a:pt x="0" y="5698"/>
                          <a:pt x="11207" y="0"/>
                          <a:pt x="25030" y="0"/>
                        </a:cubicBezTo>
                        <a:cubicBezTo>
                          <a:pt x="38854" y="0"/>
                          <a:pt x="50060" y="5697"/>
                          <a:pt x="50060" y="12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30"/>
                  <p:cNvSpPr/>
                  <p:nvPr/>
                </p:nvSpPr>
                <p:spPr>
                  <a:xfrm rot="-4468093">
                    <a:off x="7086998" y="5075985"/>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355" name="Google Shape;355;p30"/>
            <p:cNvGrpSpPr/>
            <p:nvPr/>
          </p:nvGrpSpPr>
          <p:grpSpPr>
            <a:xfrm>
              <a:off x="8284506" y="2857582"/>
              <a:ext cx="489101" cy="899109"/>
              <a:chOff x="8284506" y="2857582"/>
              <a:chExt cx="489101" cy="899109"/>
            </a:xfrm>
          </p:grpSpPr>
          <p:grpSp>
            <p:nvGrpSpPr>
              <p:cNvPr id="356" name="Google Shape;356;p30"/>
              <p:cNvGrpSpPr/>
              <p:nvPr/>
            </p:nvGrpSpPr>
            <p:grpSpPr>
              <a:xfrm>
                <a:off x="8284506" y="2882110"/>
                <a:ext cx="221363" cy="221402"/>
                <a:chOff x="7375794" y="4932870"/>
                <a:chExt cx="99785" cy="99789"/>
              </a:xfrm>
            </p:grpSpPr>
            <p:sp>
              <p:nvSpPr>
                <p:cNvPr id="357" name="Google Shape;357;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9" name="Google Shape;359;p30"/>
              <p:cNvGrpSpPr/>
              <p:nvPr/>
            </p:nvGrpSpPr>
            <p:grpSpPr>
              <a:xfrm rot="1128149">
                <a:off x="8411776" y="3024679"/>
                <a:ext cx="221361" cy="157436"/>
                <a:chOff x="7375794" y="4932870"/>
                <a:chExt cx="99785" cy="99789"/>
              </a:xfrm>
            </p:grpSpPr>
            <p:sp>
              <p:nvSpPr>
                <p:cNvPr id="360" name="Google Shape;360;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2" name="Google Shape;362;p30"/>
              <p:cNvGrpSpPr/>
              <p:nvPr/>
            </p:nvGrpSpPr>
            <p:grpSpPr>
              <a:xfrm rot="4499942">
                <a:off x="8499880" y="3152065"/>
                <a:ext cx="221363" cy="157432"/>
                <a:chOff x="7375794" y="4932870"/>
                <a:chExt cx="99785" cy="99789"/>
              </a:xfrm>
            </p:grpSpPr>
            <p:sp>
              <p:nvSpPr>
                <p:cNvPr id="363" name="Google Shape;363;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0"/>
                <p:cNvSpPr/>
                <p:nvPr/>
              </p:nvSpPr>
              <p:spPr>
                <a:xfrm rot="-6981713">
                  <a:off x="7386265" y="4975864"/>
                  <a:ext cx="47349" cy="30435"/>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5" name="Google Shape;365;p30"/>
              <p:cNvGrpSpPr/>
              <p:nvPr/>
            </p:nvGrpSpPr>
            <p:grpSpPr>
              <a:xfrm rot="3599873">
                <a:off x="8450290" y="2914076"/>
                <a:ext cx="221369" cy="157432"/>
                <a:chOff x="7375794" y="4932870"/>
                <a:chExt cx="99785" cy="99789"/>
              </a:xfrm>
            </p:grpSpPr>
            <p:sp>
              <p:nvSpPr>
                <p:cNvPr id="366" name="Google Shape;366;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30"/>
                <p:cNvSpPr/>
                <p:nvPr/>
              </p:nvSpPr>
              <p:spPr>
                <a:xfrm rot="-6981713">
                  <a:off x="7386265" y="4975864"/>
                  <a:ext cx="47349" cy="30435"/>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8" name="Google Shape;368;p30"/>
              <p:cNvGrpSpPr/>
              <p:nvPr/>
            </p:nvGrpSpPr>
            <p:grpSpPr>
              <a:xfrm>
                <a:off x="8576159" y="3033371"/>
                <a:ext cx="142922" cy="142938"/>
                <a:chOff x="7375794" y="4932870"/>
                <a:chExt cx="99785" cy="99789"/>
              </a:xfrm>
            </p:grpSpPr>
            <p:sp>
              <p:nvSpPr>
                <p:cNvPr id="369" name="Google Shape;369;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1" name="Google Shape;371;p30"/>
              <p:cNvGrpSpPr/>
              <p:nvPr/>
            </p:nvGrpSpPr>
            <p:grpSpPr>
              <a:xfrm>
                <a:off x="8557761" y="3275373"/>
                <a:ext cx="179723" cy="179750"/>
                <a:chOff x="7375794" y="4932870"/>
                <a:chExt cx="99785" cy="99789"/>
              </a:xfrm>
            </p:grpSpPr>
            <p:sp>
              <p:nvSpPr>
                <p:cNvPr id="372" name="Google Shape;372;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4" name="Google Shape;374;p30"/>
              <p:cNvGrpSpPr/>
              <p:nvPr/>
            </p:nvGrpSpPr>
            <p:grpSpPr>
              <a:xfrm>
                <a:off x="8630684" y="3176296"/>
                <a:ext cx="142922" cy="142938"/>
                <a:chOff x="7375794" y="4932870"/>
                <a:chExt cx="99785" cy="99789"/>
              </a:xfrm>
            </p:grpSpPr>
            <p:sp>
              <p:nvSpPr>
                <p:cNvPr id="375" name="Google Shape;375;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7" name="Google Shape;377;p30"/>
              <p:cNvGrpSpPr/>
              <p:nvPr/>
            </p:nvGrpSpPr>
            <p:grpSpPr>
              <a:xfrm rot="6279459">
                <a:off x="8519215" y="3564904"/>
                <a:ext cx="227613" cy="128870"/>
                <a:chOff x="7375794" y="4932870"/>
                <a:chExt cx="99785" cy="99789"/>
              </a:xfrm>
            </p:grpSpPr>
            <p:sp>
              <p:nvSpPr>
                <p:cNvPr id="378" name="Google Shape;378;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30"/>
                <p:cNvSpPr/>
                <p:nvPr/>
              </p:nvSpPr>
              <p:spPr>
                <a:xfrm rot="-7789670">
                  <a:off x="7377811" y="4978096"/>
                  <a:ext cx="41228" cy="34704"/>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0" name="Google Shape;380;p30"/>
              <p:cNvGrpSpPr/>
              <p:nvPr/>
            </p:nvGrpSpPr>
            <p:grpSpPr>
              <a:xfrm>
                <a:off x="8450997" y="3231284"/>
                <a:ext cx="142922" cy="142938"/>
                <a:chOff x="7375794" y="4932870"/>
                <a:chExt cx="99785" cy="99789"/>
              </a:xfrm>
            </p:grpSpPr>
            <p:sp>
              <p:nvSpPr>
                <p:cNvPr id="381" name="Google Shape;381;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3" name="Google Shape;383;p30"/>
              <p:cNvGrpSpPr/>
              <p:nvPr/>
            </p:nvGrpSpPr>
            <p:grpSpPr>
              <a:xfrm>
                <a:off x="8423997" y="3103496"/>
                <a:ext cx="142922" cy="142938"/>
                <a:chOff x="7375794" y="4932870"/>
                <a:chExt cx="99785" cy="99789"/>
              </a:xfrm>
            </p:grpSpPr>
            <p:sp>
              <p:nvSpPr>
                <p:cNvPr id="384" name="Google Shape;384;p30"/>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30"/>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386" name="Google Shape;386;p30"/>
          <p:cNvGrpSpPr/>
          <p:nvPr/>
        </p:nvGrpSpPr>
        <p:grpSpPr>
          <a:xfrm>
            <a:off x="6151363" y="540008"/>
            <a:ext cx="2588717" cy="3495049"/>
            <a:chOff x="6151363" y="540008"/>
            <a:chExt cx="2588717" cy="3495049"/>
          </a:xfrm>
        </p:grpSpPr>
        <p:grpSp>
          <p:nvGrpSpPr>
            <p:cNvPr id="387" name="Google Shape;387;p30"/>
            <p:cNvGrpSpPr/>
            <p:nvPr/>
          </p:nvGrpSpPr>
          <p:grpSpPr>
            <a:xfrm>
              <a:off x="6151363" y="3402900"/>
              <a:ext cx="799637" cy="632157"/>
              <a:chOff x="1651713" y="4139725"/>
              <a:chExt cx="799637" cy="632157"/>
            </a:xfrm>
          </p:grpSpPr>
          <p:sp>
            <p:nvSpPr>
              <p:cNvPr id="388" name="Google Shape;388;p30"/>
              <p:cNvSpPr/>
              <p:nvPr/>
            </p:nvSpPr>
            <p:spPr>
              <a:xfrm>
                <a:off x="1651713" y="4528900"/>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0"/>
              <p:cNvSpPr/>
              <p:nvPr/>
            </p:nvSpPr>
            <p:spPr>
              <a:xfrm>
                <a:off x="1651725" y="4139725"/>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390" name="Google Shape;390;p30"/>
              <p:cNvSpPr/>
              <p:nvPr/>
            </p:nvSpPr>
            <p:spPr>
              <a:xfrm>
                <a:off x="2365550" y="460748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grpSp>
        <p:grpSp>
          <p:nvGrpSpPr>
            <p:cNvPr id="391" name="Google Shape;391;p30"/>
            <p:cNvGrpSpPr/>
            <p:nvPr/>
          </p:nvGrpSpPr>
          <p:grpSpPr>
            <a:xfrm flipH="1" rot="-5400000">
              <a:off x="8024182" y="623748"/>
              <a:ext cx="799637" cy="632157"/>
              <a:chOff x="1651713" y="4139725"/>
              <a:chExt cx="799637" cy="632157"/>
            </a:xfrm>
          </p:grpSpPr>
          <p:sp>
            <p:nvSpPr>
              <p:cNvPr id="392" name="Google Shape;392;p30"/>
              <p:cNvSpPr/>
              <p:nvPr/>
            </p:nvSpPr>
            <p:spPr>
              <a:xfrm>
                <a:off x="1651713" y="4528900"/>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30"/>
              <p:cNvSpPr/>
              <p:nvPr/>
            </p:nvSpPr>
            <p:spPr>
              <a:xfrm>
                <a:off x="1651725" y="4139725"/>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394" name="Google Shape;394;p30"/>
              <p:cNvSpPr/>
              <p:nvPr/>
            </p:nvSpPr>
            <p:spPr>
              <a:xfrm>
                <a:off x="2365550" y="4607488"/>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9"/>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Database Analysis</a:t>
            </a:r>
            <a:r>
              <a:rPr lang="en"/>
              <a:t> by Study</a:t>
            </a:r>
            <a:endParaRPr/>
          </a:p>
          <a:p>
            <a:pPr indent="0" lvl="0" marL="0" rtl="0" algn="ctr">
              <a:spcBef>
                <a:spcPts val="0"/>
              </a:spcBef>
              <a:spcAft>
                <a:spcPts val="0"/>
              </a:spcAft>
              <a:buNone/>
            </a:pPr>
            <a:r>
              <a:rPr lang="en" sz="2000"/>
              <a:t>Based on the other Clinical Trials studying the topic Dialysis</a:t>
            </a:r>
            <a:endParaRPr sz="2000"/>
          </a:p>
          <a:p>
            <a:pPr indent="0" lvl="0" marL="0" rtl="0" algn="ctr">
              <a:spcBef>
                <a:spcPts val="0"/>
              </a:spcBef>
              <a:spcAft>
                <a:spcPts val="0"/>
              </a:spcAft>
              <a:buNone/>
            </a:pPr>
            <a:r>
              <a:t/>
            </a:r>
            <a:endParaRPr sz="2000"/>
          </a:p>
        </p:txBody>
      </p:sp>
      <p:graphicFrame>
        <p:nvGraphicFramePr>
          <p:cNvPr id="644" name="Google Shape;644;p39"/>
          <p:cNvGraphicFramePr/>
          <p:nvPr/>
        </p:nvGraphicFramePr>
        <p:xfrm>
          <a:off x="561150" y="1237075"/>
          <a:ext cx="3000000" cy="3000000"/>
        </p:xfrm>
        <a:graphic>
          <a:graphicData uri="http://schemas.openxmlformats.org/drawingml/2006/table">
            <a:tbl>
              <a:tblPr>
                <a:noFill/>
                <a:tableStyleId>{760D07F3-CCFB-4BFB-BDCE-72B56AE39CF0}</a:tableStyleId>
              </a:tblPr>
              <a:tblGrid>
                <a:gridCol w="1861550"/>
                <a:gridCol w="1478050"/>
              </a:tblGrid>
              <a:tr h="841575">
                <a:tc>
                  <a:txBody>
                    <a:bodyPr/>
                    <a:lstStyle/>
                    <a:p>
                      <a:pPr indent="0" lvl="0" marL="0" rtl="0" algn="ctr">
                        <a:spcBef>
                          <a:spcPts val="0"/>
                        </a:spcBef>
                        <a:spcAft>
                          <a:spcPts val="0"/>
                        </a:spcAft>
                        <a:buNone/>
                      </a:pPr>
                      <a:r>
                        <a:rPr b="1" lang="en"/>
                        <a:t>Types of Studies</a:t>
                      </a:r>
                      <a:endParaRPr b="1"/>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t>Number of Clinical Trials</a:t>
                      </a:r>
                      <a:endParaRPr b="1"/>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lt2"/>
                    </a:solidFill>
                  </a:tcPr>
                </a:tc>
              </a:tr>
              <a:tr h="841575">
                <a:tc>
                  <a:txBody>
                    <a:bodyPr/>
                    <a:lstStyle/>
                    <a:p>
                      <a:pPr indent="0" lvl="0" marL="0" rtl="0" algn="ctr">
                        <a:spcBef>
                          <a:spcPts val="0"/>
                        </a:spcBef>
                        <a:spcAft>
                          <a:spcPts val="0"/>
                        </a:spcAft>
                        <a:buNone/>
                      </a:pPr>
                      <a:r>
                        <a:rPr b="1" lang="en" sz="1600"/>
                        <a:t>All Clinical Studies</a:t>
                      </a:r>
                      <a:endParaRPr b="1" sz="1600"/>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t>1,920</a:t>
                      </a:r>
                      <a:endParaRPr b="1" sz="1600"/>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841575">
                <a:tc>
                  <a:txBody>
                    <a:bodyPr/>
                    <a:lstStyle/>
                    <a:p>
                      <a:pPr indent="0" lvl="0" marL="0" rtl="0" algn="ctr">
                        <a:spcBef>
                          <a:spcPts val="0"/>
                        </a:spcBef>
                        <a:spcAft>
                          <a:spcPts val="0"/>
                        </a:spcAft>
                        <a:buNone/>
                      </a:pPr>
                      <a:r>
                        <a:rPr b="1" lang="en" sz="1600"/>
                        <a:t>Interventional Clinical Studies</a:t>
                      </a:r>
                      <a:endParaRPr b="1" sz="1600"/>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t>1,450</a:t>
                      </a:r>
                      <a:endParaRPr b="1" sz="1600"/>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841575">
                <a:tc>
                  <a:txBody>
                    <a:bodyPr/>
                    <a:lstStyle/>
                    <a:p>
                      <a:pPr indent="0" lvl="0" marL="0" rtl="0" algn="ctr">
                        <a:spcBef>
                          <a:spcPts val="0"/>
                        </a:spcBef>
                        <a:spcAft>
                          <a:spcPts val="0"/>
                        </a:spcAft>
                        <a:buNone/>
                      </a:pPr>
                      <a:r>
                        <a:rPr b="1" lang="en" sz="1600"/>
                        <a:t>Observational Clinical Studies</a:t>
                      </a:r>
                      <a:endParaRPr b="1" sz="1600"/>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t>467</a:t>
                      </a:r>
                      <a:endParaRPr b="1" sz="1600"/>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pic>
        <p:nvPicPr>
          <p:cNvPr id="645" name="Google Shape;645;p39" title="Points scored"/>
          <p:cNvPicPr preferRelativeResize="0"/>
          <p:nvPr/>
        </p:nvPicPr>
        <p:blipFill>
          <a:blip r:embed="rId3">
            <a:alphaModFix/>
          </a:blip>
          <a:stretch>
            <a:fillRect/>
          </a:stretch>
        </p:blipFill>
        <p:spPr>
          <a:xfrm>
            <a:off x="4065474" y="1452425"/>
            <a:ext cx="4507593" cy="2787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0"/>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Data Analysis by Phase</a:t>
            </a:r>
            <a:endParaRPr/>
          </a:p>
          <a:p>
            <a:pPr indent="0" lvl="0" marL="0" rtl="0" algn="ctr">
              <a:spcBef>
                <a:spcPts val="0"/>
              </a:spcBef>
              <a:spcAft>
                <a:spcPts val="0"/>
              </a:spcAft>
              <a:buNone/>
            </a:pPr>
            <a:r>
              <a:rPr lang="en" sz="2000"/>
              <a:t>Based on the other Clinical Trials studying the topic Dialysis  </a:t>
            </a:r>
            <a:endParaRPr sz="2000"/>
          </a:p>
        </p:txBody>
      </p:sp>
      <p:graphicFrame>
        <p:nvGraphicFramePr>
          <p:cNvPr id="651" name="Google Shape;651;p40"/>
          <p:cNvGraphicFramePr/>
          <p:nvPr/>
        </p:nvGraphicFramePr>
        <p:xfrm>
          <a:off x="720000" y="1389450"/>
          <a:ext cx="3000000" cy="3000000"/>
        </p:xfrm>
        <a:graphic>
          <a:graphicData uri="http://schemas.openxmlformats.org/drawingml/2006/table">
            <a:tbl>
              <a:tblPr>
                <a:noFill/>
                <a:tableStyleId>{760D07F3-CCFB-4BFB-BDCE-72B56AE39CF0}</a:tableStyleId>
              </a:tblPr>
              <a:tblGrid>
                <a:gridCol w="1758050"/>
                <a:gridCol w="1698675"/>
              </a:tblGrid>
              <a:tr h="565550">
                <a:tc>
                  <a:txBody>
                    <a:bodyPr/>
                    <a:lstStyle/>
                    <a:p>
                      <a:pPr indent="0" lvl="0" marL="0" rtl="0" algn="ctr">
                        <a:spcBef>
                          <a:spcPts val="0"/>
                        </a:spcBef>
                        <a:spcAft>
                          <a:spcPts val="0"/>
                        </a:spcAft>
                        <a:buNone/>
                      </a:pPr>
                      <a:r>
                        <a:rPr b="1" lang="en" sz="1700"/>
                        <a:t>Phases</a:t>
                      </a:r>
                      <a:endParaRPr b="1" sz="1700"/>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500"/>
                        <a:t>Number of Clinical Trials</a:t>
                      </a:r>
                      <a:endParaRPr b="1" sz="1500"/>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lt2"/>
                    </a:solidFill>
                  </a:tcPr>
                </a:tc>
              </a:tr>
              <a:tr h="565550">
                <a:tc>
                  <a:txBody>
                    <a:bodyPr/>
                    <a:lstStyle/>
                    <a:p>
                      <a:pPr indent="0" lvl="0" marL="0" rtl="0" algn="ctr">
                        <a:spcBef>
                          <a:spcPts val="0"/>
                        </a:spcBef>
                        <a:spcAft>
                          <a:spcPts val="0"/>
                        </a:spcAft>
                        <a:buNone/>
                      </a:pPr>
                      <a:r>
                        <a:rPr b="1" lang="en" sz="1600"/>
                        <a:t>Phase 1</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t>99</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565550">
                <a:tc>
                  <a:txBody>
                    <a:bodyPr/>
                    <a:lstStyle/>
                    <a:p>
                      <a:pPr indent="0" lvl="0" marL="0" rtl="0" algn="ctr">
                        <a:spcBef>
                          <a:spcPts val="0"/>
                        </a:spcBef>
                        <a:spcAft>
                          <a:spcPts val="0"/>
                        </a:spcAft>
                        <a:buNone/>
                      </a:pPr>
                      <a:r>
                        <a:rPr b="1" lang="en" sz="1600"/>
                        <a:t>Phase 2</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t>206</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543850">
                <a:tc>
                  <a:txBody>
                    <a:bodyPr/>
                    <a:lstStyle/>
                    <a:p>
                      <a:pPr indent="0" lvl="0" marL="0" rtl="0" algn="ctr">
                        <a:spcBef>
                          <a:spcPts val="0"/>
                        </a:spcBef>
                        <a:spcAft>
                          <a:spcPts val="0"/>
                        </a:spcAft>
                        <a:buNone/>
                      </a:pPr>
                      <a:r>
                        <a:rPr b="1" lang="en" sz="1600"/>
                        <a:t>Phase 3</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t>284</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543850">
                <a:tc>
                  <a:txBody>
                    <a:bodyPr/>
                    <a:lstStyle/>
                    <a:p>
                      <a:pPr indent="0" lvl="0" marL="0" rtl="0" algn="ctr">
                        <a:spcBef>
                          <a:spcPts val="0"/>
                        </a:spcBef>
                        <a:spcAft>
                          <a:spcPts val="0"/>
                        </a:spcAft>
                        <a:buNone/>
                      </a:pPr>
                      <a:r>
                        <a:rPr b="1" lang="en" sz="1600"/>
                        <a:t>Phase 4</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t>222</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543850">
                <a:tc>
                  <a:txBody>
                    <a:bodyPr/>
                    <a:lstStyle/>
                    <a:p>
                      <a:pPr indent="0" lvl="0" marL="0" rtl="0" algn="ctr">
                        <a:spcBef>
                          <a:spcPts val="0"/>
                        </a:spcBef>
                        <a:spcAft>
                          <a:spcPts val="0"/>
                        </a:spcAft>
                        <a:buNone/>
                      </a:pPr>
                      <a:r>
                        <a:rPr b="1" lang="en" sz="1600"/>
                        <a:t>Phase N/A</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t>677</a:t>
                      </a:r>
                      <a:endParaRPr b="1" sz="1600"/>
                    </a:p>
                  </a:txBody>
                  <a:tcPr marT="91425" marB="91425" marR="91425" marL="9142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pic>
        <p:nvPicPr>
          <p:cNvPr id="652" name="Google Shape;652;p40" title="Points scored"/>
          <p:cNvPicPr preferRelativeResize="0"/>
          <p:nvPr/>
        </p:nvPicPr>
        <p:blipFill>
          <a:blip r:embed="rId3">
            <a:alphaModFix/>
          </a:blip>
          <a:stretch>
            <a:fillRect/>
          </a:stretch>
        </p:blipFill>
        <p:spPr>
          <a:xfrm>
            <a:off x="4256001" y="1738875"/>
            <a:ext cx="4048500" cy="2503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1"/>
          <p:cNvSpPr/>
          <p:nvPr/>
        </p:nvSpPr>
        <p:spPr>
          <a:xfrm>
            <a:off x="146100" y="124800"/>
            <a:ext cx="8851800" cy="4893900"/>
          </a:xfrm>
          <a:prstGeom prst="roundRect">
            <a:avLst>
              <a:gd fmla="val 16667" name="adj"/>
            </a:avLst>
          </a:prstGeom>
          <a:solidFill>
            <a:srgbClr val="F3D1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658" name="Google Shape;658;p41"/>
          <p:cNvSpPr txBox="1"/>
          <p:nvPr>
            <p:ph type="title"/>
          </p:nvPr>
        </p:nvSpPr>
        <p:spPr>
          <a:xfrm>
            <a:off x="720000" y="2131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Initial General Measure of the Trial</a:t>
            </a:r>
            <a:endParaRPr/>
          </a:p>
        </p:txBody>
      </p:sp>
      <p:sp>
        <p:nvSpPr>
          <p:cNvPr id="659" name="Google Shape;659;p41"/>
          <p:cNvSpPr/>
          <p:nvPr/>
        </p:nvSpPr>
        <p:spPr>
          <a:xfrm>
            <a:off x="708750" y="845775"/>
            <a:ext cx="7726500" cy="3884700"/>
          </a:xfrm>
          <a:prstGeom prst="flowChartAlternateProcess">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Latinx community from Mexico, Brazil, Argentina, Uruguay, Chile, Colombia, Ecuador, Peru, &amp; Venezuela. </a:t>
            </a:r>
            <a:endParaRPr sz="1200">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3-12 months, one-month injection </a:t>
            </a:r>
            <a:endParaRPr sz="1200">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Target sample size: 100-500.  Actual 163</a:t>
            </a:r>
            <a:br>
              <a:rPr lang="en" sz="1200">
                <a:latin typeface="Calibri"/>
                <a:ea typeface="Calibri"/>
                <a:cs typeface="Calibri"/>
                <a:sym typeface="Calibri"/>
              </a:rPr>
            </a:br>
            <a:br>
              <a:rPr lang="en" sz="1200">
                <a:latin typeface="Calibri"/>
                <a:ea typeface="Calibri"/>
                <a:cs typeface="Calibri"/>
                <a:sym typeface="Calibri"/>
              </a:rPr>
            </a:br>
            <a:r>
              <a:rPr b="1" lang="en" sz="1200">
                <a:solidFill>
                  <a:srgbClr val="1B1B1B"/>
                </a:solidFill>
                <a:latin typeface="Roboto"/>
                <a:ea typeface="Roboto"/>
                <a:cs typeface="Roboto"/>
                <a:sym typeface="Roboto"/>
              </a:rPr>
              <a:t>Inclusion Criteria</a:t>
            </a:r>
            <a:r>
              <a:rPr lang="en" sz="1200">
                <a:solidFill>
                  <a:srgbClr val="1B1B1B"/>
                </a:solidFill>
                <a:latin typeface="Roboto"/>
                <a:ea typeface="Roboto"/>
                <a:cs typeface="Roboto"/>
                <a:sym typeface="Roboto"/>
              </a:rPr>
              <a:t>:</a:t>
            </a:r>
            <a:endParaRPr sz="1200">
              <a:solidFill>
                <a:srgbClr val="1B1B1B"/>
              </a:solidFill>
              <a:latin typeface="Roboto"/>
              <a:ea typeface="Roboto"/>
              <a:cs typeface="Roboto"/>
              <a:sym typeface="Roboto"/>
            </a:endParaRPr>
          </a:p>
          <a:p>
            <a:pPr indent="-304800" lvl="0" marL="457200" rtl="0" algn="l">
              <a:lnSpc>
                <a:spcPct val="115000"/>
              </a:lnSpc>
              <a:spcBef>
                <a:spcPts val="0"/>
              </a:spcBef>
              <a:spcAft>
                <a:spcPts val="0"/>
              </a:spcAft>
              <a:buClr>
                <a:srgbClr val="000000"/>
              </a:buClr>
              <a:buSzPts val="1200"/>
              <a:buFont typeface="Calibri"/>
              <a:buChar char="●"/>
            </a:pPr>
            <a:r>
              <a:rPr lang="en" sz="1200">
                <a:solidFill>
                  <a:srgbClr val="1B1B1B"/>
                </a:solidFill>
                <a:latin typeface="Calibri"/>
                <a:ea typeface="Calibri"/>
                <a:cs typeface="Calibri"/>
                <a:sym typeface="Calibri"/>
              </a:rPr>
              <a:t>adult patients, &gt;=18 years of age;</a:t>
            </a:r>
            <a:endParaRPr sz="1200">
              <a:solidFill>
                <a:srgbClr val="1B1B1B"/>
              </a:solidFill>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solidFill>
                  <a:srgbClr val="1B1B1B"/>
                </a:solidFill>
                <a:latin typeface="Calibri"/>
                <a:ea typeface="Calibri"/>
                <a:cs typeface="Calibri"/>
                <a:sym typeface="Calibri"/>
              </a:rPr>
              <a:t>chronic renal anemia;</a:t>
            </a:r>
            <a:endParaRPr sz="1200">
              <a:solidFill>
                <a:srgbClr val="1B1B1B"/>
              </a:solidFill>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solidFill>
                  <a:srgbClr val="1B1B1B"/>
                </a:solidFill>
                <a:latin typeface="Calibri"/>
                <a:ea typeface="Calibri"/>
                <a:cs typeface="Calibri"/>
                <a:sym typeface="Calibri"/>
              </a:rPr>
              <a:t>hemodialysis or peritoneal dialysis, with same mode of dialysis for &gt;=3 months before and throughout screening period;</a:t>
            </a:r>
            <a:endParaRPr sz="1200">
              <a:solidFill>
                <a:srgbClr val="1B1B1B"/>
              </a:solidFill>
              <a:latin typeface="Calibri"/>
              <a:ea typeface="Calibri"/>
              <a:cs typeface="Calibri"/>
              <a:sym typeface="Calibri"/>
            </a:endParaRPr>
          </a:p>
          <a:p>
            <a:pPr indent="-304800" lvl="0" marL="457200" rtl="0" algn="l">
              <a:lnSpc>
                <a:spcPct val="115000"/>
              </a:lnSpc>
              <a:spcBef>
                <a:spcPts val="0"/>
              </a:spcBef>
              <a:spcAft>
                <a:spcPts val="0"/>
              </a:spcAft>
              <a:buClr>
                <a:srgbClr val="000000"/>
              </a:buClr>
              <a:buSzPts val="1200"/>
              <a:buFont typeface="Calibri"/>
              <a:buChar char="●"/>
            </a:pPr>
            <a:r>
              <a:rPr lang="en" sz="1200">
                <a:solidFill>
                  <a:srgbClr val="1B1B1B"/>
                </a:solidFill>
                <a:latin typeface="Calibri"/>
                <a:ea typeface="Calibri"/>
                <a:cs typeface="Calibri"/>
                <a:sym typeface="Calibri"/>
              </a:rPr>
              <a:t>stable maintenance epoetin alfa therapy for past 2 months.</a:t>
            </a:r>
            <a:br>
              <a:rPr lang="en" sz="1200">
                <a:solidFill>
                  <a:srgbClr val="1B1B1B"/>
                </a:solidFill>
                <a:latin typeface="Roboto"/>
                <a:ea typeface="Roboto"/>
                <a:cs typeface="Roboto"/>
                <a:sym typeface="Roboto"/>
              </a:rPr>
            </a:br>
            <a:endParaRPr sz="1200">
              <a:solidFill>
                <a:srgbClr val="1B1B1B"/>
              </a:solidFill>
              <a:latin typeface="Roboto"/>
              <a:ea typeface="Roboto"/>
              <a:cs typeface="Roboto"/>
              <a:sym typeface="Roboto"/>
            </a:endParaRPr>
          </a:p>
          <a:p>
            <a:pPr indent="-304800" lvl="0" marL="457200" rtl="0" algn="l">
              <a:lnSpc>
                <a:spcPct val="115000"/>
              </a:lnSpc>
              <a:spcBef>
                <a:spcPts val="0"/>
              </a:spcBef>
              <a:spcAft>
                <a:spcPts val="0"/>
              </a:spcAft>
              <a:buClr>
                <a:srgbClr val="1B1B1B"/>
              </a:buClr>
              <a:buSzPts val="1200"/>
              <a:buFont typeface="Roboto"/>
              <a:buChar char="●"/>
            </a:pPr>
            <a:r>
              <a:rPr b="1" lang="en" sz="1200">
                <a:solidFill>
                  <a:srgbClr val="1B1B1B"/>
                </a:solidFill>
                <a:latin typeface="Roboto"/>
                <a:ea typeface="Roboto"/>
                <a:cs typeface="Roboto"/>
                <a:sym typeface="Roboto"/>
              </a:rPr>
              <a:t>Exclusion Criteria</a:t>
            </a:r>
            <a:r>
              <a:rPr lang="en" sz="1200">
                <a:solidFill>
                  <a:srgbClr val="1B1B1B"/>
                </a:solidFill>
                <a:latin typeface="Roboto"/>
                <a:ea typeface="Roboto"/>
                <a:cs typeface="Roboto"/>
                <a:sym typeface="Roboto"/>
              </a:rPr>
              <a:t>:</a:t>
            </a:r>
            <a:endParaRPr sz="1200">
              <a:solidFill>
                <a:srgbClr val="1B1B1B"/>
              </a:solidFill>
              <a:latin typeface="Roboto"/>
              <a:ea typeface="Roboto"/>
              <a:cs typeface="Roboto"/>
              <a:sym typeface="Roboto"/>
            </a:endParaRPr>
          </a:p>
          <a:p>
            <a:pPr indent="-304800" lvl="0" marL="457200" rtl="0" algn="l">
              <a:lnSpc>
                <a:spcPct val="115000"/>
              </a:lnSpc>
              <a:spcBef>
                <a:spcPts val="0"/>
              </a:spcBef>
              <a:spcAft>
                <a:spcPts val="0"/>
              </a:spcAft>
              <a:buClr>
                <a:srgbClr val="1B1B1B"/>
              </a:buClr>
              <a:buSzPts val="1200"/>
              <a:buFont typeface="Calibri"/>
              <a:buChar char="●"/>
            </a:pPr>
            <a:r>
              <a:rPr lang="en" sz="1200">
                <a:solidFill>
                  <a:srgbClr val="1B1B1B"/>
                </a:solidFill>
                <a:latin typeface="Calibri"/>
                <a:ea typeface="Calibri"/>
                <a:cs typeface="Calibri"/>
                <a:sym typeface="Calibri"/>
              </a:rPr>
              <a:t>transfusion of red blood cells during previous 2 months;</a:t>
            </a:r>
            <a:endParaRPr sz="1200">
              <a:solidFill>
                <a:srgbClr val="1B1B1B"/>
              </a:solidFill>
              <a:latin typeface="Calibri"/>
              <a:ea typeface="Calibri"/>
              <a:cs typeface="Calibri"/>
              <a:sym typeface="Calibri"/>
            </a:endParaRPr>
          </a:p>
          <a:p>
            <a:pPr indent="-304800" lvl="0" marL="457200" rtl="0" algn="l">
              <a:lnSpc>
                <a:spcPct val="115000"/>
              </a:lnSpc>
              <a:spcBef>
                <a:spcPts val="0"/>
              </a:spcBef>
              <a:spcAft>
                <a:spcPts val="0"/>
              </a:spcAft>
              <a:buClr>
                <a:srgbClr val="1B1B1B"/>
              </a:buClr>
              <a:buSzPts val="1200"/>
              <a:buFont typeface="Calibri"/>
              <a:buChar char="●"/>
            </a:pPr>
            <a:r>
              <a:rPr lang="en" sz="1200">
                <a:solidFill>
                  <a:srgbClr val="1B1B1B"/>
                </a:solidFill>
                <a:latin typeface="Calibri"/>
                <a:ea typeface="Calibri"/>
                <a:cs typeface="Calibri"/>
                <a:sym typeface="Calibri"/>
              </a:rPr>
              <a:t>poorly controlled hypertension requiring interruption of epoetin alfa in past 6 months;</a:t>
            </a:r>
            <a:endParaRPr sz="1200">
              <a:solidFill>
                <a:srgbClr val="1B1B1B"/>
              </a:solidFill>
              <a:latin typeface="Calibri"/>
              <a:ea typeface="Calibri"/>
              <a:cs typeface="Calibri"/>
              <a:sym typeface="Calibri"/>
            </a:endParaRPr>
          </a:p>
          <a:p>
            <a:pPr indent="-304800" lvl="0" marL="457200" rtl="0" algn="l">
              <a:lnSpc>
                <a:spcPct val="115000"/>
              </a:lnSpc>
              <a:spcBef>
                <a:spcPts val="0"/>
              </a:spcBef>
              <a:spcAft>
                <a:spcPts val="0"/>
              </a:spcAft>
              <a:buClr>
                <a:srgbClr val="1B1B1B"/>
              </a:buClr>
              <a:buSzPts val="1200"/>
              <a:buFont typeface="Calibri"/>
              <a:buChar char="●"/>
            </a:pPr>
            <a:r>
              <a:rPr lang="en" sz="1200">
                <a:solidFill>
                  <a:srgbClr val="1B1B1B"/>
                </a:solidFill>
                <a:latin typeface="Calibri"/>
                <a:ea typeface="Calibri"/>
                <a:cs typeface="Calibri"/>
                <a:sym typeface="Calibri"/>
              </a:rPr>
              <a:t>acute or chronic bleeding during previous 2 months.</a:t>
            </a:r>
            <a:endParaRPr sz="1200">
              <a:solidFill>
                <a:srgbClr val="1B1B1B"/>
              </a:solidFill>
              <a:latin typeface="Calibri"/>
              <a:ea typeface="Calibri"/>
              <a:cs typeface="Calibri"/>
              <a:sym typeface="Calibri"/>
            </a:endParaRPr>
          </a:p>
          <a:p>
            <a:pPr indent="0" lvl="0" marL="0" rtl="0" algn="l">
              <a:spcBef>
                <a:spcPts val="0"/>
              </a:spcBef>
              <a:spcAft>
                <a:spcPts val="0"/>
              </a:spcAft>
              <a:buNone/>
            </a:pPr>
            <a:r>
              <a:t/>
            </a:r>
            <a:endParaRPr b="1" sz="1300">
              <a:latin typeface="Arimo"/>
              <a:ea typeface="Arimo"/>
              <a:cs typeface="Arimo"/>
              <a:sym typeface="Arimo"/>
            </a:endParaRPr>
          </a:p>
        </p:txBody>
      </p:sp>
      <p:grpSp>
        <p:nvGrpSpPr>
          <p:cNvPr id="660" name="Google Shape;660;p41"/>
          <p:cNvGrpSpPr/>
          <p:nvPr/>
        </p:nvGrpSpPr>
        <p:grpSpPr>
          <a:xfrm rot="-477031">
            <a:off x="7154292" y="2843746"/>
            <a:ext cx="1395839" cy="1097263"/>
            <a:chOff x="7737869" y="3320124"/>
            <a:chExt cx="304190" cy="294679"/>
          </a:xfrm>
        </p:grpSpPr>
        <p:sp>
          <p:nvSpPr>
            <p:cNvPr id="661" name="Google Shape;661;p41"/>
            <p:cNvSpPr/>
            <p:nvPr/>
          </p:nvSpPr>
          <p:spPr>
            <a:xfrm>
              <a:off x="7756304" y="3320124"/>
              <a:ext cx="285754" cy="81289"/>
            </a:xfrm>
            <a:custGeom>
              <a:rect b="b" l="l" r="r" t="t"/>
              <a:pathLst>
                <a:path extrusionOk="0" h="81289" w="285754">
                  <a:moveTo>
                    <a:pt x="276430" y="0"/>
                  </a:moveTo>
                  <a:lnTo>
                    <a:pt x="9325" y="0"/>
                  </a:lnTo>
                  <a:cubicBezTo>
                    <a:pt x="4188" y="0"/>
                    <a:pt x="0" y="4188"/>
                    <a:pt x="0" y="9325"/>
                  </a:cubicBezTo>
                  <a:lnTo>
                    <a:pt x="0" y="27931"/>
                  </a:lnTo>
                  <a:lnTo>
                    <a:pt x="61909" y="27931"/>
                  </a:lnTo>
                  <a:cubicBezTo>
                    <a:pt x="65276" y="27931"/>
                    <a:pt x="68341" y="29744"/>
                    <a:pt x="69982" y="32680"/>
                  </a:cubicBezTo>
                  <a:lnTo>
                    <a:pt x="89409" y="67173"/>
                  </a:lnTo>
                  <a:cubicBezTo>
                    <a:pt x="91050" y="70108"/>
                    <a:pt x="94158" y="71921"/>
                    <a:pt x="97482" y="71921"/>
                  </a:cubicBezTo>
                  <a:lnTo>
                    <a:pt x="276430" y="71921"/>
                  </a:lnTo>
                  <a:cubicBezTo>
                    <a:pt x="281610" y="71921"/>
                    <a:pt x="285755" y="76109"/>
                    <a:pt x="285755" y="81289"/>
                  </a:cubicBezTo>
                  <a:lnTo>
                    <a:pt x="285755" y="9368"/>
                  </a:lnTo>
                  <a:cubicBezTo>
                    <a:pt x="285755" y="4144"/>
                    <a:pt x="281567" y="0"/>
                    <a:pt x="276430" y="0"/>
                  </a:cubicBezTo>
                  <a:close/>
                </a:path>
              </a:pathLst>
            </a:custGeom>
            <a:solidFill>
              <a:srgbClr val="FBC7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41"/>
            <p:cNvSpPr/>
            <p:nvPr/>
          </p:nvSpPr>
          <p:spPr>
            <a:xfrm>
              <a:off x="7756304" y="3320124"/>
              <a:ext cx="285754" cy="81289"/>
            </a:xfrm>
            <a:custGeom>
              <a:rect b="b" l="l" r="r" t="t"/>
              <a:pathLst>
                <a:path extrusionOk="0" h="81289" w="285754">
                  <a:moveTo>
                    <a:pt x="276430" y="0"/>
                  </a:moveTo>
                  <a:lnTo>
                    <a:pt x="9325" y="0"/>
                  </a:lnTo>
                  <a:cubicBezTo>
                    <a:pt x="4188" y="0"/>
                    <a:pt x="0" y="4188"/>
                    <a:pt x="0" y="9325"/>
                  </a:cubicBezTo>
                  <a:lnTo>
                    <a:pt x="0" y="27931"/>
                  </a:lnTo>
                  <a:lnTo>
                    <a:pt x="61909" y="27931"/>
                  </a:lnTo>
                  <a:cubicBezTo>
                    <a:pt x="65276" y="27931"/>
                    <a:pt x="68341" y="29744"/>
                    <a:pt x="69982" y="32680"/>
                  </a:cubicBezTo>
                  <a:lnTo>
                    <a:pt x="89409" y="67173"/>
                  </a:lnTo>
                  <a:cubicBezTo>
                    <a:pt x="91050" y="70108"/>
                    <a:pt x="94158" y="71921"/>
                    <a:pt x="97482" y="71921"/>
                  </a:cubicBezTo>
                  <a:lnTo>
                    <a:pt x="276430" y="71921"/>
                  </a:lnTo>
                  <a:cubicBezTo>
                    <a:pt x="281610" y="71921"/>
                    <a:pt x="285755" y="76109"/>
                    <a:pt x="285755" y="81289"/>
                  </a:cubicBezTo>
                  <a:lnTo>
                    <a:pt x="285755" y="9368"/>
                  </a:lnTo>
                  <a:cubicBezTo>
                    <a:pt x="285755" y="4144"/>
                    <a:pt x="281567" y="0"/>
                    <a:pt x="2764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41"/>
            <p:cNvSpPr/>
            <p:nvPr/>
          </p:nvSpPr>
          <p:spPr>
            <a:xfrm>
              <a:off x="7756261" y="3327852"/>
              <a:ext cx="285797" cy="73475"/>
            </a:xfrm>
            <a:custGeom>
              <a:rect b="b" l="l" r="r" t="t"/>
              <a:pathLst>
                <a:path extrusionOk="0" h="73475" w="285797">
                  <a:moveTo>
                    <a:pt x="276430" y="43947"/>
                  </a:moveTo>
                  <a:lnTo>
                    <a:pt x="108707" y="43947"/>
                  </a:lnTo>
                  <a:cubicBezTo>
                    <a:pt x="105469" y="43947"/>
                    <a:pt x="102490" y="42220"/>
                    <a:pt x="100893" y="39414"/>
                  </a:cubicBezTo>
                  <a:lnTo>
                    <a:pt x="86516" y="14030"/>
                  </a:lnTo>
                  <a:cubicBezTo>
                    <a:pt x="81595" y="5396"/>
                    <a:pt x="72356" y="0"/>
                    <a:pt x="62340" y="0"/>
                  </a:cubicBezTo>
                  <a:lnTo>
                    <a:pt x="259" y="0"/>
                  </a:lnTo>
                  <a:cubicBezTo>
                    <a:pt x="86" y="691"/>
                    <a:pt x="0" y="1381"/>
                    <a:pt x="0" y="2115"/>
                  </a:cubicBezTo>
                  <a:lnTo>
                    <a:pt x="0" y="20204"/>
                  </a:lnTo>
                  <a:lnTo>
                    <a:pt x="62340" y="20204"/>
                  </a:lnTo>
                  <a:cubicBezTo>
                    <a:pt x="65708" y="20204"/>
                    <a:pt x="68816" y="22017"/>
                    <a:pt x="70500" y="24952"/>
                  </a:cubicBezTo>
                  <a:lnTo>
                    <a:pt x="90056" y="59445"/>
                  </a:lnTo>
                  <a:cubicBezTo>
                    <a:pt x="91697" y="62381"/>
                    <a:pt x="94805" y="64194"/>
                    <a:pt x="98216" y="64194"/>
                  </a:cubicBezTo>
                  <a:lnTo>
                    <a:pt x="276473" y="64194"/>
                  </a:lnTo>
                  <a:cubicBezTo>
                    <a:pt x="281653" y="64194"/>
                    <a:pt x="285798" y="68338"/>
                    <a:pt x="285798" y="73475"/>
                  </a:cubicBezTo>
                  <a:lnTo>
                    <a:pt x="285798" y="45631"/>
                  </a:lnTo>
                  <a:cubicBezTo>
                    <a:pt x="282862" y="44508"/>
                    <a:pt x="279710" y="43947"/>
                    <a:pt x="276430" y="43947"/>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41"/>
            <p:cNvSpPr/>
            <p:nvPr/>
          </p:nvSpPr>
          <p:spPr>
            <a:xfrm>
              <a:off x="7833452" y="3362302"/>
              <a:ext cx="183048" cy="29700"/>
            </a:xfrm>
            <a:custGeom>
              <a:rect b="b" l="l" r="r" t="t"/>
              <a:pathLst>
                <a:path extrusionOk="0" h="29700" w="183048">
                  <a:moveTo>
                    <a:pt x="174846" y="0"/>
                  </a:moveTo>
                  <a:lnTo>
                    <a:pt x="0" y="0"/>
                  </a:lnTo>
                  <a:lnTo>
                    <a:pt x="14851" y="24995"/>
                  </a:lnTo>
                  <a:cubicBezTo>
                    <a:pt x="16492" y="27888"/>
                    <a:pt x="19557" y="29701"/>
                    <a:pt x="22924" y="29701"/>
                  </a:cubicBezTo>
                  <a:lnTo>
                    <a:pt x="183049" y="29701"/>
                  </a:lnTo>
                  <a:lnTo>
                    <a:pt x="183049" y="8202"/>
                  </a:lnTo>
                  <a:cubicBezTo>
                    <a:pt x="183049" y="3669"/>
                    <a:pt x="179336" y="0"/>
                    <a:pt x="174846" y="0"/>
                  </a:cubicBezTo>
                  <a:close/>
                </a:path>
              </a:pathLst>
            </a:custGeom>
            <a:solidFill>
              <a:srgbClr val="D9ED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41"/>
            <p:cNvSpPr/>
            <p:nvPr/>
          </p:nvSpPr>
          <p:spPr>
            <a:xfrm>
              <a:off x="7833452" y="3362302"/>
              <a:ext cx="183048" cy="29700"/>
            </a:xfrm>
            <a:custGeom>
              <a:rect b="b" l="l" r="r" t="t"/>
              <a:pathLst>
                <a:path extrusionOk="0" h="29700" w="183048">
                  <a:moveTo>
                    <a:pt x="174846" y="0"/>
                  </a:moveTo>
                  <a:lnTo>
                    <a:pt x="0" y="0"/>
                  </a:lnTo>
                  <a:lnTo>
                    <a:pt x="14851" y="24995"/>
                  </a:lnTo>
                  <a:cubicBezTo>
                    <a:pt x="16492" y="27888"/>
                    <a:pt x="19557" y="29701"/>
                    <a:pt x="22924" y="29701"/>
                  </a:cubicBezTo>
                  <a:lnTo>
                    <a:pt x="183049" y="29701"/>
                  </a:lnTo>
                  <a:lnTo>
                    <a:pt x="183049" y="8202"/>
                  </a:lnTo>
                  <a:cubicBezTo>
                    <a:pt x="183049" y="3669"/>
                    <a:pt x="179336" y="0"/>
                    <a:pt x="1748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41"/>
            <p:cNvSpPr/>
            <p:nvPr/>
          </p:nvSpPr>
          <p:spPr>
            <a:xfrm>
              <a:off x="7833452" y="3362302"/>
              <a:ext cx="183048" cy="29700"/>
            </a:xfrm>
            <a:custGeom>
              <a:rect b="b" l="l" r="r" t="t"/>
              <a:pathLst>
                <a:path extrusionOk="0" h="29700" w="183048">
                  <a:moveTo>
                    <a:pt x="31947" y="9497"/>
                  </a:moveTo>
                  <a:cubicBezTo>
                    <a:pt x="28709" y="9497"/>
                    <a:pt x="25730" y="7814"/>
                    <a:pt x="24133" y="5051"/>
                  </a:cubicBezTo>
                  <a:lnTo>
                    <a:pt x="21197" y="0"/>
                  </a:lnTo>
                  <a:lnTo>
                    <a:pt x="0" y="0"/>
                  </a:lnTo>
                  <a:lnTo>
                    <a:pt x="14851" y="24995"/>
                  </a:lnTo>
                  <a:cubicBezTo>
                    <a:pt x="16492" y="27888"/>
                    <a:pt x="19557" y="29701"/>
                    <a:pt x="22924" y="29701"/>
                  </a:cubicBezTo>
                  <a:lnTo>
                    <a:pt x="183049" y="29701"/>
                  </a:lnTo>
                  <a:lnTo>
                    <a:pt x="183049" y="9497"/>
                  </a:lnTo>
                  <a:lnTo>
                    <a:pt x="31947" y="9497"/>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41"/>
            <p:cNvSpPr/>
            <p:nvPr/>
          </p:nvSpPr>
          <p:spPr>
            <a:xfrm>
              <a:off x="7737913" y="3346199"/>
              <a:ext cx="304146" cy="268517"/>
            </a:xfrm>
            <a:custGeom>
              <a:rect b="b" l="l" r="r" t="t"/>
              <a:pathLst>
                <a:path extrusionOk="0" h="268517" w="304146">
                  <a:moveTo>
                    <a:pt x="294821" y="43990"/>
                  </a:moveTo>
                  <a:lnTo>
                    <a:pt x="116003" y="43990"/>
                  </a:lnTo>
                  <a:cubicBezTo>
                    <a:pt x="112635" y="43990"/>
                    <a:pt x="109570" y="42177"/>
                    <a:pt x="107930" y="39242"/>
                  </a:cubicBezTo>
                  <a:lnTo>
                    <a:pt x="88502" y="4749"/>
                  </a:lnTo>
                  <a:cubicBezTo>
                    <a:pt x="86862" y="1813"/>
                    <a:pt x="83753" y="0"/>
                    <a:pt x="80429" y="0"/>
                  </a:cubicBezTo>
                  <a:lnTo>
                    <a:pt x="9325" y="0"/>
                  </a:lnTo>
                  <a:cubicBezTo>
                    <a:pt x="4188" y="0"/>
                    <a:pt x="0" y="4187"/>
                    <a:pt x="0" y="9325"/>
                  </a:cubicBezTo>
                  <a:lnTo>
                    <a:pt x="0" y="259193"/>
                  </a:lnTo>
                  <a:cubicBezTo>
                    <a:pt x="0" y="264330"/>
                    <a:pt x="4188" y="268518"/>
                    <a:pt x="9325" y="268518"/>
                  </a:cubicBezTo>
                  <a:lnTo>
                    <a:pt x="294821" y="268518"/>
                  </a:lnTo>
                  <a:cubicBezTo>
                    <a:pt x="299958" y="268518"/>
                    <a:pt x="304146" y="264330"/>
                    <a:pt x="304146" y="259193"/>
                  </a:cubicBezTo>
                  <a:lnTo>
                    <a:pt x="304146" y="53315"/>
                  </a:lnTo>
                  <a:cubicBezTo>
                    <a:pt x="304146" y="48178"/>
                    <a:pt x="299958" y="43990"/>
                    <a:pt x="294821" y="4399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41"/>
            <p:cNvSpPr/>
            <p:nvPr/>
          </p:nvSpPr>
          <p:spPr>
            <a:xfrm>
              <a:off x="7737869" y="3345681"/>
              <a:ext cx="27716" cy="269122"/>
            </a:xfrm>
            <a:custGeom>
              <a:rect b="b" l="l" r="r" t="t"/>
              <a:pathLst>
                <a:path extrusionOk="0" h="269122" w="27716">
                  <a:moveTo>
                    <a:pt x="18391" y="259755"/>
                  </a:moveTo>
                  <a:lnTo>
                    <a:pt x="18391" y="9325"/>
                  </a:lnTo>
                  <a:cubicBezTo>
                    <a:pt x="18391" y="4188"/>
                    <a:pt x="22579" y="0"/>
                    <a:pt x="27716" y="0"/>
                  </a:cubicBezTo>
                  <a:lnTo>
                    <a:pt x="9325" y="0"/>
                  </a:lnTo>
                  <a:cubicBezTo>
                    <a:pt x="4188" y="0"/>
                    <a:pt x="0" y="4188"/>
                    <a:pt x="0" y="9325"/>
                  </a:cubicBezTo>
                  <a:lnTo>
                    <a:pt x="0" y="259798"/>
                  </a:lnTo>
                  <a:cubicBezTo>
                    <a:pt x="0" y="264935"/>
                    <a:pt x="4188" y="269123"/>
                    <a:pt x="9325" y="269123"/>
                  </a:cubicBezTo>
                  <a:lnTo>
                    <a:pt x="27716" y="269123"/>
                  </a:lnTo>
                  <a:cubicBezTo>
                    <a:pt x="22579" y="269079"/>
                    <a:pt x="18391" y="264892"/>
                    <a:pt x="18391" y="259755"/>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41"/>
            <p:cNvSpPr/>
            <p:nvPr/>
          </p:nvSpPr>
          <p:spPr>
            <a:xfrm>
              <a:off x="7831078" y="3441864"/>
              <a:ext cx="117729" cy="118329"/>
            </a:xfrm>
            <a:custGeom>
              <a:rect b="b" l="l" r="r" t="t"/>
              <a:pathLst>
                <a:path extrusionOk="0" h="118329" w="117729">
                  <a:moveTo>
                    <a:pt x="96446" y="26765"/>
                  </a:moveTo>
                  <a:lnTo>
                    <a:pt x="90963" y="26765"/>
                  </a:lnTo>
                  <a:lnTo>
                    <a:pt x="90963" y="21283"/>
                  </a:lnTo>
                  <a:cubicBezTo>
                    <a:pt x="90963" y="9541"/>
                    <a:pt x="81422" y="0"/>
                    <a:pt x="69680" y="0"/>
                  </a:cubicBezTo>
                  <a:lnTo>
                    <a:pt x="47446" y="0"/>
                  </a:lnTo>
                  <a:cubicBezTo>
                    <a:pt x="35703" y="0"/>
                    <a:pt x="26162" y="9541"/>
                    <a:pt x="26162" y="21283"/>
                  </a:cubicBezTo>
                  <a:lnTo>
                    <a:pt x="26162" y="26765"/>
                  </a:lnTo>
                  <a:lnTo>
                    <a:pt x="21284" y="26765"/>
                  </a:lnTo>
                  <a:cubicBezTo>
                    <a:pt x="9541" y="26765"/>
                    <a:pt x="0" y="36306"/>
                    <a:pt x="0" y="48048"/>
                  </a:cubicBezTo>
                  <a:lnTo>
                    <a:pt x="0" y="70281"/>
                  </a:lnTo>
                  <a:cubicBezTo>
                    <a:pt x="0" y="82023"/>
                    <a:pt x="9541" y="91564"/>
                    <a:pt x="21284" y="91564"/>
                  </a:cubicBezTo>
                  <a:lnTo>
                    <a:pt x="26162" y="91564"/>
                  </a:lnTo>
                  <a:lnTo>
                    <a:pt x="26162" y="97046"/>
                  </a:lnTo>
                  <a:cubicBezTo>
                    <a:pt x="26162" y="108789"/>
                    <a:pt x="35703" y="118329"/>
                    <a:pt x="47446" y="118329"/>
                  </a:cubicBezTo>
                  <a:lnTo>
                    <a:pt x="69680" y="118329"/>
                  </a:lnTo>
                  <a:cubicBezTo>
                    <a:pt x="81422" y="118329"/>
                    <a:pt x="90963" y="108789"/>
                    <a:pt x="90963" y="97046"/>
                  </a:cubicBezTo>
                  <a:lnTo>
                    <a:pt x="90963" y="91564"/>
                  </a:lnTo>
                  <a:lnTo>
                    <a:pt x="96446" y="91564"/>
                  </a:lnTo>
                  <a:cubicBezTo>
                    <a:pt x="108189" y="91564"/>
                    <a:pt x="117730" y="82023"/>
                    <a:pt x="117730" y="70281"/>
                  </a:cubicBezTo>
                  <a:lnTo>
                    <a:pt x="117730" y="48048"/>
                  </a:lnTo>
                  <a:cubicBezTo>
                    <a:pt x="117686" y="36306"/>
                    <a:pt x="108189" y="26765"/>
                    <a:pt x="96446" y="267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41"/>
            <p:cNvSpPr/>
            <p:nvPr/>
          </p:nvSpPr>
          <p:spPr>
            <a:xfrm>
              <a:off x="7831078" y="3441864"/>
              <a:ext cx="70801" cy="118329"/>
            </a:xfrm>
            <a:custGeom>
              <a:rect b="b" l="l" r="r" t="t"/>
              <a:pathLst>
                <a:path extrusionOk="0" h="118329" w="70801">
                  <a:moveTo>
                    <a:pt x="49950" y="96917"/>
                  </a:moveTo>
                  <a:lnTo>
                    <a:pt x="49950" y="91521"/>
                  </a:lnTo>
                  <a:lnTo>
                    <a:pt x="44467" y="91521"/>
                  </a:lnTo>
                  <a:cubicBezTo>
                    <a:pt x="32724" y="91521"/>
                    <a:pt x="23183" y="81980"/>
                    <a:pt x="23183" y="70238"/>
                  </a:cubicBezTo>
                  <a:lnTo>
                    <a:pt x="23183" y="48005"/>
                  </a:lnTo>
                  <a:cubicBezTo>
                    <a:pt x="23183" y="36263"/>
                    <a:pt x="32724" y="26722"/>
                    <a:pt x="44467" y="26722"/>
                  </a:cubicBezTo>
                  <a:lnTo>
                    <a:pt x="49345" y="26722"/>
                  </a:lnTo>
                  <a:lnTo>
                    <a:pt x="49345" y="21326"/>
                  </a:lnTo>
                  <a:cubicBezTo>
                    <a:pt x="49345" y="9713"/>
                    <a:pt x="58671" y="259"/>
                    <a:pt x="70197" y="0"/>
                  </a:cubicBezTo>
                  <a:cubicBezTo>
                    <a:pt x="70025" y="0"/>
                    <a:pt x="69895" y="0"/>
                    <a:pt x="69723" y="0"/>
                  </a:cubicBezTo>
                  <a:lnTo>
                    <a:pt x="47446" y="0"/>
                  </a:lnTo>
                  <a:cubicBezTo>
                    <a:pt x="35703" y="0"/>
                    <a:pt x="26162" y="9541"/>
                    <a:pt x="26162" y="21283"/>
                  </a:cubicBezTo>
                  <a:lnTo>
                    <a:pt x="26162" y="26765"/>
                  </a:lnTo>
                  <a:lnTo>
                    <a:pt x="21284" y="26765"/>
                  </a:lnTo>
                  <a:cubicBezTo>
                    <a:pt x="9541" y="26765"/>
                    <a:pt x="0" y="36306"/>
                    <a:pt x="0" y="48048"/>
                  </a:cubicBezTo>
                  <a:lnTo>
                    <a:pt x="0" y="70281"/>
                  </a:lnTo>
                  <a:cubicBezTo>
                    <a:pt x="0" y="82023"/>
                    <a:pt x="9541" y="91564"/>
                    <a:pt x="21284" y="91564"/>
                  </a:cubicBezTo>
                  <a:lnTo>
                    <a:pt x="26767" y="91564"/>
                  </a:lnTo>
                  <a:lnTo>
                    <a:pt x="26767" y="97046"/>
                  </a:lnTo>
                  <a:cubicBezTo>
                    <a:pt x="26767" y="108789"/>
                    <a:pt x="36307" y="118329"/>
                    <a:pt x="48050" y="118329"/>
                  </a:cubicBezTo>
                  <a:lnTo>
                    <a:pt x="70327" y="118329"/>
                  </a:lnTo>
                  <a:cubicBezTo>
                    <a:pt x="70500" y="118329"/>
                    <a:pt x="70629" y="118329"/>
                    <a:pt x="70802" y="118329"/>
                  </a:cubicBezTo>
                  <a:cubicBezTo>
                    <a:pt x="59275" y="117984"/>
                    <a:pt x="49950" y="108530"/>
                    <a:pt x="49950" y="96917"/>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41"/>
            <p:cNvSpPr/>
            <p:nvPr/>
          </p:nvSpPr>
          <p:spPr>
            <a:xfrm>
              <a:off x="7850073" y="3460859"/>
              <a:ext cx="79695" cy="80296"/>
            </a:xfrm>
            <a:custGeom>
              <a:rect b="b" l="l" r="r" t="t"/>
              <a:pathLst>
                <a:path extrusionOk="0" h="80296" w="79695">
                  <a:moveTo>
                    <a:pt x="77451" y="26765"/>
                  </a:moveTo>
                  <a:lnTo>
                    <a:pt x="55174" y="26765"/>
                  </a:lnTo>
                  <a:cubicBezTo>
                    <a:pt x="53922" y="26765"/>
                    <a:pt x="52929" y="25773"/>
                    <a:pt x="52929" y="24521"/>
                  </a:cubicBezTo>
                  <a:lnTo>
                    <a:pt x="52929" y="2245"/>
                  </a:lnTo>
                  <a:cubicBezTo>
                    <a:pt x="52929" y="993"/>
                    <a:pt x="51936" y="0"/>
                    <a:pt x="50684" y="0"/>
                  </a:cubicBezTo>
                  <a:lnTo>
                    <a:pt x="28407" y="0"/>
                  </a:lnTo>
                  <a:cubicBezTo>
                    <a:pt x="27155" y="0"/>
                    <a:pt x="26162" y="993"/>
                    <a:pt x="26162" y="2245"/>
                  </a:cubicBezTo>
                  <a:lnTo>
                    <a:pt x="26162" y="24521"/>
                  </a:lnTo>
                  <a:cubicBezTo>
                    <a:pt x="26162" y="25773"/>
                    <a:pt x="25169" y="26765"/>
                    <a:pt x="23917" y="26765"/>
                  </a:cubicBezTo>
                  <a:lnTo>
                    <a:pt x="2245" y="26765"/>
                  </a:lnTo>
                  <a:cubicBezTo>
                    <a:pt x="993" y="26765"/>
                    <a:pt x="0" y="27758"/>
                    <a:pt x="0" y="29010"/>
                  </a:cubicBezTo>
                  <a:lnTo>
                    <a:pt x="0" y="51286"/>
                  </a:lnTo>
                  <a:cubicBezTo>
                    <a:pt x="0" y="52538"/>
                    <a:pt x="993" y="53531"/>
                    <a:pt x="2245" y="53531"/>
                  </a:cubicBezTo>
                  <a:lnTo>
                    <a:pt x="23917" y="53531"/>
                  </a:lnTo>
                  <a:cubicBezTo>
                    <a:pt x="25169" y="53531"/>
                    <a:pt x="26162" y="54524"/>
                    <a:pt x="26162" y="55776"/>
                  </a:cubicBezTo>
                  <a:lnTo>
                    <a:pt x="26162" y="78051"/>
                  </a:lnTo>
                  <a:cubicBezTo>
                    <a:pt x="26162" y="79304"/>
                    <a:pt x="27155" y="80296"/>
                    <a:pt x="28407" y="80296"/>
                  </a:cubicBezTo>
                  <a:lnTo>
                    <a:pt x="50684" y="80296"/>
                  </a:lnTo>
                  <a:cubicBezTo>
                    <a:pt x="51936" y="80296"/>
                    <a:pt x="52929" y="79304"/>
                    <a:pt x="52929" y="78051"/>
                  </a:cubicBezTo>
                  <a:lnTo>
                    <a:pt x="52929" y="55776"/>
                  </a:lnTo>
                  <a:cubicBezTo>
                    <a:pt x="52929" y="54524"/>
                    <a:pt x="53922" y="53531"/>
                    <a:pt x="55174" y="53531"/>
                  </a:cubicBezTo>
                  <a:lnTo>
                    <a:pt x="77451" y="53531"/>
                  </a:lnTo>
                  <a:cubicBezTo>
                    <a:pt x="78702" y="53531"/>
                    <a:pt x="79695" y="52538"/>
                    <a:pt x="79695" y="51286"/>
                  </a:cubicBezTo>
                  <a:lnTo>
                    <a:pt x="79695" y="29010"/>
                  </a:lnTo>
                  <a:cubicBezTo>
                    <a:pt x="79695" y="27802"/>
                    <a:pt x="78702" y="26765"/>
                    <a:pt x="77451" y="267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72" name="Google Shape;672;p41"/>
            <p:cNvGrpSpPr/>
            <p:nvPr/>
          </p:nvGrpSpPr>
          <p:grpSpPr>
            <a:xfrm>
              <a:off x="7850160" y="3460902"/>
              <a:ext cx="48006" cy="80210"/>
              <a:chOff x="7850160" y="3460902"/>
              <a:chExt cx="48006" cy="80210"/>
            </a:xfrm>
          </p:grpSpPr>
          <p:sp>
            <p:nvSpPr>
              <p:cNvPr id="673" name="Google Shape;673;p41"/>
              <p:cNvSpPr/>
              <p:nvPr/>
            </p:nvSpPr>
            <p:spPr>
              <a:xfrm>
                <a:off x="7874681" y="3460902"/>
                <a:ext cx="23485" cy="26722"/>
              </a:xfrm>
              <a:custGeom>
                <a:rect b="b" l="l" r="r" t="t"/>
                <a:pathLst>
                  <a:path extrusionOk="0" h="26722" w="23485">
                    <a:moveTo>
                      <a:pt x="18996" y="26722"/>
                    </a:moveTo>
                    <a:cubicBezTo>
                      <a:pt x="20248" y="26722"/>
                      <a:pt x="21241" y="25729"/>
                      <a:pt x="21241" y="24478"/>
                    </a:cubicBezTo>
                    <a:lnTo>
                      <a:pt x="21241" y="2245"/>
                    </a:lnTo>
                    <a:cubicBezTo>
                      <a:pt x="21241" y="993"/>
                      <a:pt x="22234" y="0"/>
                      <a:pt x="23486" y="0"/>
                    </a:cubicBezTo>
                    <a:lnTo>
                      <a:pt x="4490" y="0"/>
                    </a:lnTo>
                    <a:cubicBezTo>
                      <a:pt x="3238" y="0"/>
                      <a:pt x="2245" y="993"/>
                      <a:pt x="2245" y="2245"/>
                    </a:cubicBezTo>
                    <a:lnTo>
                      <a:pt x="2245" y="24478"/>
                    </a:lnTo>
                    <a:cubicBezTo>
                      <a:pt x="2245" y="25729"/>
                      <a:pt x="1252" y="26722"/>
                      <a:pt x="0" y="26722"/>
                    </a:cubicBezTo>
                    <a:lnTo>
                      <a:pt x="18996" y="2672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41"/>
              <p:cNvSpPr/>
              <p:nvPr/>
            </p:nvSpPr>
            <p:spPr>
              <a:xfrm>
                <a:off x="7850160" y="3487624"/>
                <a:ext cx="21240" cy="26765"/>
              </a:xfrm>
              <a:custGeom>
                <a:rect b="b" l="l" r="r" t="t"/>
                <a:pathLst>
                  <a:path extrusionOk="0" h="26765" w="21240">
                    <a:moveTo>
                      <a:pt x="18996" y="24521"/>
                    </a:moveTo>
                    <a:lnTo>
                      <a:pt x="18996" y="2245"/>
                    </a:lnTo>
                    <a:cubicBezTo>
                      <a:pt x="18996" y="993"/>
                      <a:pt x="19989" y="0"/>
                      <a:pt x="21241" y="0"/>
                    </a:cubicBezTo>
                    <a:lnTo>
                      <a:pt x="2245" y="0"/>
                    </a:lnTo>
                    <a:cubicBezTo>
                      <a:pt x="993" y="0"/>
                      <a:pt x="0" y="993"/>
                      <a:pt x="0" y="2245"/>
                    </a:cubicBezTo>
                    <a:lnTo>
                      <a:pt x="0" y="24521"/>
                    </a:lnTo>
                    <a:cubicBezTo>
                      <a:pt x="0" y="25773"/>
                      <a:pt x="993" y="26765"/>
                      <a:pt x="2245" y="26765"/>
                    </a:cubicBezTo>
                    <a:lnTo>
                      <a:pt x="21241" y="26765"/>
                    </a:lnTo>
                    <a:cubicBezTo>
                      <a:pt x="19989" y="26765"/>
                      <a:pt x="18996" y="25729"/>
                      <a:pt x="18996" y="24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41"/>
              <p:cNvSpPr/>
              <p:nvPr/>
            </p:nvSpPr>
            <p:spPr>
              <a:xfrm>
                <a:off x="7874638" y="3514390"/>
                <a:ext cx="23485" cy="26722"/>
              </a:xfrm>
              <a:custGeom>
                <a:rect b="b" l="l" r="r" t="t"/>
                <a:pathLst>
                  <a:path extrusionOk="0" h="26722" w="23485">
                    <a:moveTo>
                      <a:pt x="21240" y="24478"/>
                    </a:moveTo>
                    <a:lnTo>
                      <a:pt x="21240" y="2245"/>
                    </a:lnTo>
                    <a:cubicBezTo>
                      <a:pt x="21240" y="993"/>
                      <a:pt x="20247" y="0"/>
                      <a:pt x="18996" y="0"/>
                    </a:cubicBezTo>
                    <a:lnTo>
                      <a:pt x="0" y="0"/>
                    </a:lnTo>
                    <a:cubicBezTo>
                      <a:pt x="1252" y="0"/>
                      <a:pt x="2245" y="993"/>
                      <a:pt x="2245" y="2245"/>
                    </a:cubicBezTo>
                    <a:lnTo>
                      <a:pt x="2245" y="24478"/>
                    </a:lnTo>
                    <a:cubicBezTo>
                      <a:pt x="2245" y="25730"/>
                      <a:pt x="3238" y="26722"/>
                      <a:pt x="4490" y="26722"/>
                    </a:cubicBezTo>
                    <a:lnTo>
                      <a:pt x="23485" y="26722"/>
                    </a:lnTo>
                    <a:cubicBezTo>
                      <a:pt x="22277" y="26722"/>
                      <a:pt x="21240" y="25730"/>
                      <a:pt x="21240" y="244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76" name="Google Shape;676;p41"/>
          <p:cNvGrpSpPr/>
          <p:nvPr/>
        </p:nvGrpSpPr>
        <p:grpSpPr>
          <a:xfrm rot="444126">
            <a:off x="8198278" y="1631866"/>
            <a:ext cx="994748" cy="879461"/>
            <a:chOff x="7737869" y="3320124"/>
            <a:chExt cx="304190" cy="294679"/>
          </a:xfrm>
        </p:grpSpPr>
        <p:sp>
          <p:nvSpPr>
            <p:cNvPr id="677" name="Google Shape;677;p41"/>
            <p:cNvSpPr/>
            <p:nvPr/>
          </p:nvSpPr>
          <p:spPr>
            <a:xfrm>
              <a:off x="7756304" y="3320124"/>
              <a:ext cx="285754" cy="81289"/>
            </a:xfrm>
            <a:custGeom>
              <a:rect b="b" l="l" r="r" t="t"/>
              <a:pathLst>
                <a:path extrusionOk="0" h="81289" w="285754">
                  <a:moveTo>
                    <a:pt x="276430" y="0"/>
                  </a:moveTo>
                  <a:lnTo>
                    <a:pt x="9325" y="0"/>
                  </a:lnTo>
                  <a:cubicBezTo>
                    <a:pt x="4188" y="0"/>
                    <a:pt x="0" y="4188"/>
                    <a:pt x="0" y="9325"/>
                  </a:cubicBezTo>
                  <a:lnTo>
                    <a:pt x="0" y="27931"/>
                  </a:lnTo>
                  <a:lnTo>
                    <a:pt x="61909" y="27931"/>
                  </a:lnTo>
                  <a:cubicBezTo>
                    <a:pt x="65276" y="27931"/>
                    <a:pt x="68341" y="29744"/>
                    <a:pt x="69982" y="32680"/>
                  </a:cubicBezTo>
                  <a:lnTo>
                    <a:pt x="89409" y="67173"/>
                  </a:lnTo>
                  <a:cubicBezTo>
                    <a:pt x="91050" y="70108"/>
                    <a:pt x="94158" y="71921"/>
                    <a:pt x="97482" y="71921"/>
                  </a:cubicBezTo>
                  <a:lnTo>
                    <a:pt x="276430" y="71921"/>
                  </a:lnTo>
                  <a:cubicBezTo>
                    <a:pt x="281610" y="71921"/>
                    <a:pt x="285755" y="76109"/>
                    <a:pt x="285755" y="81289"/>
                  </a:cubicBezTo>
                  <a:lnTo>
                    <a:pt x="285755" y="9368"/>
                  </a:lnTo>
                  <a:cubicBezTo>
                    <a:pt x="285755" y="4144"/>
                    <a:pt x="281567" y="0"/>
                    <a:pt x="276430" y="0"/>
                  </a:cubicBezTo>
                  <a:close/>
                </a:path>
              </a:pathLst>
            </a:custGeom>
            <a:solidFill>
              <a:srgbClr val="FBC7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41"/>
            <p:cNvSpPr/>
            <p:nvPr/>
          </p:nvSpPr>
          <p:spPr>
            <a:xfrm>
              <a:off x="7756304" y="3320124"/>
              <a:ext cx="285754" cy="81289"/>
            </a:xfrm>
            <a:custGeom>
              <a:rect b="b" l="l" r="r" t="t"/>
              <a:pathLst>
                <a:path extrusionOk="0" h="81289" w="285754">
                  <a:moveTo>
                    <a:pt x="276430" y="0"/>
                  </a:moveTo>
                  <a:lnTo>
                    <a:pt x="9325" y="0"/>
                  </a:lnTo>
                  <a:cubicBezTo>
                    <a:pt x="4188" y="0"/>
                    <a:pt x="0" y="4188"/>
                    <a:pt x="0" y="9325"/>
                  </a:cubicBezTo>
                  <a:lnTo>
                    <a:pt x="0" y="27931"/>
                  </a:lnTo>
                  <a:lnTo>
                    <a:pt x="61909" y="27931"/>
                  </a:lnTo>
                  <a:cubicBezTo>
                    <a:pt x="65276" y="27931"/>
                    <a:pt x="68341" y="29744"/>
                    <a:pt x="69982" y="32680"/>
                  </a:cubicBezTo>
                  <a:lnTo>
                    <a:pt x="89409" y="67173"/>
                  </a:lnTo>
                  <a:cubicBezTo>
                    <a:pt x="91050" y="70108"/>
                    <a:pt x="94158" y="71921"/>
                    <a:pt x="97482" y="71921"/>
                  </a:cubicBezTo>
                  <a:lnTo>
                    <a:pt x="276430" y="71921"/>
                  </a:lnTo>
                  <a:cubicBezTo>
                    <a:pt x="281610" y="71921"/>
                    <a:pt x="285755" y="76109"/>
                    <a:pt x="285755" y="81289"/>
                  </a:cubicBezTo>
                  <a:lnTo>
                    <a:pt x="285755" y="9368"/>
                  </a:lnTo>
                  <a:cubicBezTo>
                    <a:pt x="285755" y="4144"/>
                    <a:pt x="281567" y="0"/>
                    <a:pt x="2764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41"/>
            <p:cNvSpPr/>
            <p:nvPr/>
          </p:nvSpPr>
          <p:spPr>
            <a:xfrm>
              <a:off x="7756261" y="3327852"/>
              <a:ext cx="285797" cy="73475"/>
            </a:xfrm>
            <a:custGeom>
              <a:rect b="b" l="l" r="r" t="t"/>
              <a:pathLst>
                <a:path extrusionOk="0" h="73475" w="285797">
                  <a:moveTo>
                    <a:pt x="276430" y="43947"/>
                  </a:moveTo>
                  <a:lnTo>
                    <a:pt x="108707" y="43947"/>
                  </a:lnTo>
                  <a:cubicBezTo>
                    <a:pt x="105469" y="43947"/>
                    <a:pt x="102490" y="42220"/>
                    <a:pt x="100893" y="39414"/>
                  </a:cubicBezTo>
                  <a:lnTo>
                    <a:pt x="86516" y="14030"/>
                  </a:lnTo>
                  <a:cubicBezTo>
                    <a:pt x="81595" y="5396"/>
                    <a:pt x="72356" y="0"/>
                    <a:pt x="62340" y="0"/>
                  </a:cubicBezTo>
                  <a:lnTo>
                    <a:pt x="259" y="0"/>
                  </a:lnTo>
                  <a:cubicBezTo>
                    <a:pt x="86" y="691"/>
                    <a:pt x="0" y="1381"/>
                    <a:pt x="0" y="2115"/>
                  </a:cubicBezTo>
                  <a:lnTo>
                    <a:pt x="0" y="20204"/>
                  </a:lnTo>
                  <a:lnTo>
                    <a:pt x="62340" y="20204"/>
                  </a:lnTo>
                  <a:cubicBezTo>
                    <a:pt x="65708" y="20204"/>
                    <a:pt x="68816" y="22017"/>
                    <a:pt x="70500" y="24952"/>
                  </a:cubicBezTo>
                  <a:lnTo>
                    <a:pt x="90056" y="59445"/>
                  </a:lnTo>
                  <a:cubicBezTo>
                    <a:pt x="91697" y="62381"/>
                    <a:pt x="94805" y="64194"/>
                    <a:pt x="98216" y="64194"/>
                  </a:cubicBezTo>
                  <a:lnTo>
                    <a:pt x="276473" y="64194"/>
                  </a:lnTo>
                  <a:cubicBezTo>
                    <a:pt x="281653" y="64194"/>
                    <a:pt x="285798" y="68338"/>
                    <a:pt x="285798" y="73475"/>
                  </a:cubicBezTo>
                  <a:lnTo>
                    <a:pt x="285798" y="45631"/>
                  </a:lnTo>
                  <a:cubicBezTo>
                    <a:pt x="282862" y="44508"/>
                    <a:pt x="279710" y="43947"/>
                    <a:pt x="276430" y="43947"/>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41"/>
            <p:cNvSpPr/>
            <p:nvPr/>
          </p:nvSpPr>
          <p:spPr>
            <a:xfrm>
              <a:off x="7833452" y="3362302"/>
              <a:ext cx="183048" cy="29700"/>
            </a:xfrm>
            <a:custGeom>
              <a:rect b="b" l="l" r="r" t="t"/>
              <a:pathLst>
                <a:path extrusionOk="0" h="29700" w="183048">
                  <a:moveTo>
                    <a:pt x="174846" y="0"/>
                  </a:moveTo>
                  <a:lnTo>
                    <a:pt x="0" y="0"/>
                  </a:lnTo>
                  <a:lnTo>
                    <a:pt x="14851" y="24995"/>
                  </a:lnTo>
                  <a:cubicBezTo>
                    <a:pt x="16492" y="27888"/>
                    <a:pt x="19557" y="29701"/>
                    <a:pt x="22924" y="29701"/>
                  </a:cubicBezTo>
                  <a:lnTo>
                    <a:pt x="183049" y="29701"/>
                  </a:lnTo>
                  <a:lnTo>
                    <a:pt x="183049" y="8202"/>
                  </a:lnTo>
                  <a:cubicBezTo>
                    <a:pt x="183049" y="3669"/>
                    <a:pt x="179336" y="0"/>
                    <a:pt x="174846" y="0"/>
                  </a:cubicBezTo>
                  <a:close/>
                </a:path>
              </a:pathLst>
            </a:custGeom>
            <a:solidFill>
              <a:srgbClr val="D9ED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41"/>
            <p:cNvSpPr/>
            <p:nvPr/>
          </p:nvSpPr>
          <p:spPr>
            <a:xfrm>
              <a:off x="7833452" y="3362302"/>
              <a:ext cx="183048" cy="29700"/>
            </a:xfrm>
            <a:custGeom>
              <a:rect b="b" l="l" r="r" t="t"/>
              <a:pathLst>
                <a:path extrusionOk="0" h="29700" w="183048">
                  <a:moveTo>
                    <a:pt x="174846" y="0"/>
                  </a:moveTo>
                  <a:lnTo>
                    <a:pt x="0" y="0"/>
                  </a:lnTo>
                  <a:lnTo>
                    <a:pt x="14851" y="24995"/>
                  </a:lnTo>
                  <a:cubicBezTo>
                    <a:pt x="16492" y="27888"/>
                    <a:pt x="19557" y="29701"/>
                    <a:pt x="22924" y="29701"/>
                  </a:cubicBezTo>
                  <a:lnTo>
                    <a:pt x="183049" y="29701"/>
                  </a:lnTo>
                  <a:lnTo>
                    <a:pt x="183049" y="8202"/>
                  </a:lnTo>
                  <a:cubicBezTo>
                    <a:pt x="183049" y="3669"/>
                    <a:pt x="179336" y="0"/>
                    <a:pt x="1748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41"/>
            <p:cNvSpPr/>
            <p:nvPr/>
          </p:nvSpPr>
          <p:spPr>
            <a:xfrm>
              <a:off x="7833452" y="3362302"/>
              <a:ext cx="183048" cy="29700"/>
            </a:xfrm>
            <a:custGeom>
              <a:rect b="b" l="l" r="r" t="t"/>
              <a:pathLst>
                <a:path extrusionOk="0" h="29700" w="183048">
                  <a:moveTo>
                    <a:pt x="31947" y="9497"/>
                  </a:moveTo>
                  <a:cubicBezTo>
                    <a:pt x="28709" y="9497"/>
                    <a:pt x="25730" y="7814"/>
                    <a:pt x="24133" y="5051"/>
                  </a:cubicBezTo>
                  <a:lnTo>
                    <a:pt x="21197" y="0"/>
                  </a:lnTo>
                  <a:lnTo>
                    <a:pt x="0" y="0"/>
                  </a:lnTo>
                  <a:lnTo>
                    <a:pt x="14851" y="24995"/>
                  </a:lnTo>
                  <a:cubicBezTo>
                    <a:pt x="16492" y="27888"/>
                    <a:pt x="19557" y="29701"/>
                    <a:pt x="22924" y="29701"/>
                  </a:cubicBezTo>
                  <a:lnTo>
                    <a:pt x="183049" y="29701"/>
                  </a:lnTo>
                  <a:lnTo>
                    <a:pt x="183049" y="9497"/>
                  </a:lnTo>
                  <a:lnTo>
                    <a:pt x="31947" y="9497"/>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41"/>
            <p:cNvSpPr/>
            <p:nvPr/>
          </p:nvSpPr>
          <p:spPr>
            <a:xfrm>
              <a:off x="7737913" y="3346199"/>
              <a:ext cx="304146" cy="268517"/>
            </a:xfrm>
            <a:custGeom>
              <a:rect b="b" l="l" r="r" t="t"/>
              <a:pathLst>
                <a:path extrusionOk="0" h="268517" w="304146">
                  <a:moveTo>
                    <a:pt x="294821" y="43990"/>
                  </a:moveTo>
                  <a:lnTo>
                    <a:pt x="116003" y="43990"/>
                  </a:lnTo>
                  <a:cubicBezTo>
                    <a:pt x="112635" y="43990"/>
                    <a:pt x="109570" y="42177"/>
                    <a:pt x="107930" y="39242"/>
                  </a:cubicBezTo>
                  <a:lnTo>
                    <a:pt x="88502" y="4749"/>
                  </a:lnTo>
                  <a:cubicBezTo>
                    <a:pt x="86862" y="1813"/>
                    <a:pt x="83753" y="0"/>
                    <a:pt x="80429" y="0"/>
                  </a:cubicBezTo>
                  <a:lnTo>
                    <a:pt x="9325" y="0"/>
                  </a:lnTo>
                  <a:cubicBezTo>
                    <a:pt x="4188" y="0"/>
                    <a:pt x="0" y="4187"/>
                    <a:pt x="0" y="9325"/>
                  </a:cubicBezTo>
                  <a:lnTo>
                    <a:pt x="0" y="259193"/>
                  </a:lnTo>
                  <a:cubicBezTo>
                    <a:pt x="0" y="264330"/>
                    <a:pt x="4188" y="268518"/>
                    <a:pt x="9325" y="268518"/>
                  </a:cubicBezTo>
                  <a:lnTo>
                    <a:pt x="294821" y="268518"/>
                  </a:lnTo>
                  <a:cubicBezTo>
                    <a:pt x="299958" y="268518"/>
                    <a:pt x="304146" y="264330"/>
                    <a:pt x="304146" y="259193"/>
                  </a:cubicBezTo>
                  <a:lnTo>
                    <a:pt x="304146" y="53315"/>
                  </a:lnTo>
                  <a:cubicBezTo>
                    <a:pt x="304146" y="48178"/>
                    <a:pt x="299958" y="43990"/>
                    <a:pt x="294821" y="4399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41"/>
            <p:cNvSpPr/>
            <p:nvPr/>
          </p:nvSpPr>
          <p:spPr>
            <a:xfrm>
              <a:off x="7737869" y="3345681"/>
              <a:ext cx="27716" cy="269122"/>
            </a:xfrm>
            <a:custGeom>
              <a:rect b="b" l="l" r="r" t="t"/>
              <a:pathLst>
                <a:path extrusionOk="0" h="269122" w="27716">
                  <a:moveTo>
                    <a:pt x="18391" y="259755"/>
                  </a:moveTo>
                  <a:lnTo>
                    <a:pt x="18391" y="9325"/>
                  </a:lnTo>
                  <a:cubicBezTo>
                    <a:pt x="18391" y="4188"/>
                    <a:pt x="22579" y="0"/>
                    <a:pt x="27716" y="0"/>
                  </a:cubicBezTo>
                  <a:lnTo>
                    <a:pt x="9325" y="0"/>
                  </a:lnTo>
                  <a:cubicBezTo>
                    <a:pt x="4188" y="0"/>
                    <a:pt x="0" y="4188"/>
                    <a:pt x="0" y="9325"/>
                  </a:cubicBezTo>
                  <a:lnTo>
                    <a:pt x="0" y="259798"/>
                  </a:lnTo>
                  <a:cubicBezTo>
                    <a:pt x="0" y="264935"/>
                    <a:pt x="4188" y="269123"/>
                    <a:pt x="9325" y="269123"/>
                  </a:cubicBezTo>
                  <a:lnTo>
                    <a:pt x="27716" y="269123"/>
                  </a:lnTo>
                  <a:cubicBezTo>
                    <a:pt x="22579" y="269079"/>
                    <a:pt x="18391" y="264892"/>
                    <a:pt x="18391" y="259755"/>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41"/>
            <p:cNvSpPr/>
            <p:nvPr/>
          </p:nvSpPr>
          <p:spPr>
            <a:xfrm>
              <a:off x="7831078" y="3441864"/>
              <a:ext cx="117729" cy="118329"/>
            </a:xfrm>
            <a:custGeom>
              <a:rect b="b" l="l" r="r" t="t"/>
              <a:pathLst>
                <a:path extrusionOk="0" h="118329" w="117729">
                  <a:moveTo>
                    <a:pt x="96446" y="26765"/>
                  </a:moveTo>
                  <a:lnTo>
                    <a:pt x="90963" y="26765"/>
                  </a:lnTo>
                  <a:lnTo>
                    <a:pt x="90963" y="21283"/>
                  </a:lnTo>
                  <a:cubicBezTo>
                    <a:pt x="90963" y="9541"/>
                    <a:pt x="81422" y="0"/>
                    <a:pt x="69680" y="0"/>
                  </a:cubicBezTo>
                  <a:lnTo>
                    <a:pt x="47446" y="0"/>
                  </a:lnTo>
                  <a:cubicBezTo>
                    <a:pt x="35703" y="0"/>
                    <a:pt x="26162" y="9541"/>
                    <a:pt x="26162" y="21283"/>
                  </a:cubicBezTo>
                  <a:lnTo>
                    <a:pt x="26162" y="26765"/>
                  </a:lnTo>
                  <a:lnTo>
                    <a:pt x="21284" y="26765"/>
                  </a:lnTo>
                  <a:cubicBezTo>
                    <a:pt x="9541" y="26765"/>
                    <a:pt x="0" y="36306"/>
                    <a:pt x="0" y="48048"/>
                  </a:cubicBezTo>
                  <a:lnTo>
                    <a:pt x="0" y="70281"/>
                  </a:lnTo>
                  <a:cubicBezTo>
                    <a:pt x="0" y="82023"/>
                    <a:pt x="9541" y="91564"/>
                    <a:pt x="21284" y="91564"/>
                  </a:cubicBezTo>
                  <a:lnTo>
                    <a:pt x="26162" y="91564"/>
                  </a:lnTo>
                  <a:lnTo>
                    <a:pt x="26162" y="97046"/>
                  </a:lnTo>
                  <a:cubicBezTo>
                    <a:pt x="26162" y="108789"/>
                    <a:pt x="35703" y="118329"/>
                    <a:pt x="47446" y="118329"/>
                  </a:cubicBezTo>
                  <a:lnTo>
                    <a:pt x="69680" y="118329"/>
                  </a:lnTo>
                  <a:cubicBezTo>
                    <a:pt x="81422" y="118329"/>
                    <a:pt x="90963" y="108789"/>
                    <a:pt x="90963" y="97046"/>
                  </a:cubicBezTo>
                  <a:lnTo>
                    <a:pt x="90963" y="91564"/>
                  </a:lnTo>
                  <a:lnTo>
                    <a:pt x="96446" y="91564"/>
                  </a:lnTo>
                  <a:cubicBezTo>
                    <a:pt x="108189" y="91564"/>
                    <a:pt x="117730" y="82023"/>
                    <a:pt x="117730" y="70281"/>
                  </a:cubicBezTo>
                  <a:lnTo>
                    <a:pt x="117730" y="48048"/>
                  </a:lnTo>
                  <a:cubicBezTo>
                    <a:pt x="117686" y="36306"/>
                    <a:pt x="108189" y="26765"/>
                    <a:pt x="96446" y="267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41"/>
            <p:cNvSpPr/>
            <p:nvPr/>
          </p:nvSpPr>
          <p:spPr>
            <a:xfrm>
              <a:off x="7831078" y="3441864"/>
              <a:ext cx="70801" cy="118329"/>
            </a:xfrm>
            <a:custGeom>
              <a:rect b="b" l="l" r="r" t="t"/>
              <a:pathLst>
                <a:path extrusionOk="0" h="118329" w="70801">
                  <a:moveTo>
                    <a:pt x="49950" y="96917"/>
                  </a:moveTo>
                  <a:lnTo>
                    <a:pt x="49950" y="91521"/>
                  </a:lnTo>
                  <a:lnTo>
                    <a:pt x="44467" y="91521"/>
                  </a:lnTo>
                  <a:cubicBezTo>
                    <a:pt x="32724" y="91521"/>
                    <a:pt x="23183" y="81980"/>
                    <a:pt x="23183" y="70238"/>
                  </a:cubicBezTo>
                  <a:lnTo>
                    <a:pt x="23183" y="48005"/>
                  </a:lnTo>
                  <a:cubicBezTo>
                    <a:pt x="23183" y="36263"/>
                    <a:pt x="32724" y="26722"/>
                    <a:pt x="44467" y="26722"/>
                  </a:cubicBezTo>
                  <a:lnTo>
                    <a:pt x="49345" y="26722"/>
                  </a:lnTo>
                  <a:lnTo>
                    <a:pt x="49345" y="21326"/>
                  </a:lnTo>
                  <a:cubicBezTo>
                    <a:pt x="49345" y="9713"/>
                    <a:pt x="58671" y="259"/>
                    <a:pt x="70197" y="0"/>
                  </a:cubicBezTo>
                  <a:cubicBezTo>
                    <a:pt x="70025" y="0"/>
                    <a:pt x="69895" y="0"/>
                    <a:pt x="69723" y="0"/>
                  </a:cubicBezTo>
                  <a:lnTo>
                    <a:pt x="47446" y="0"/>
                  </a:lnTo>
                  <a:cubicBezTo>
                    <a:pt x="35703" y="0"/>
                    <a:pt x="26162" y="9541"/>
                    <a:pt x="26162" y="21283"/>
                  </a:cubicBezTo>
                  <a:lnTo>
                    <a:pt x="26162" y="26765"/>
                  </a:lnTo>
                  <a:lnTo>
                    <a:pt x="21284" y="26765"/>
                  </a:lnTo>
                  <a:cubicBezTo>
                    <a:pt x="9541" y="26765"/>
                    <a:pt x="0" y="36306"/>
                    <a:pt x="0" y="48048"/>
                  </a:cubicBezTo>
                  <a:lnTo>
                    <a:pt x="0" y="70281"/>
                  </a:lnTo>
                  <a:cubicBezTo>
                    <a:pt x="0" y="82023"/>
                    <a:pt x="9541" y="91564"/>
                    <a:pt x="21284" y="91564"/>
                  </a:cubicBezTo>
                  <a:lnTo>
                    <a:pt x="26767" y="91564"/>
                  </a:lnTo>
                  <a:lnTo>
                    <a:pt x="26767" y="97046"/>
                  </a:lnTo>
                  <a:cubicBezTo>
                    <a:pt x="26767" y="108789"/>
                    <a:pt x="36307" y="118329"/>
                    <a:pt x="48050" y="118329"/>
                  </a:cubicBezTo>
                  <a:lnTo>
                    <a:pt x="70327" y="118329"/>
                  </a:lnTo>
                  <a:cubicBezTo>
                    <a:pt x="70500" y="118329"/>
                    <a:pt x="70629" y="118329"/>
                    <a:pt x="70802" y="118329"/>
                  </a:cubicBezTo>
                  <a:cubicBezTo>
                    <a:pt x="59275" y="117984"/>
                    <a:pt x="49950" y="108530"/>
                    <a:pt x="49950" y="96917"/>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41"/>
            <p:cNvSpPr/>
            <p:nvPr/>
          </p:nvSpPr>
          <p:spPr>
            <a:xfrm>
              <a:off x="7850073" y="3460859"/>
              <a:ext cx="79695" cy="80296"/>
            </a:xfrm>
            <a:custGeom>
              <a:rect b="b" l="l" r="r" t="t"/>
              <a:pathLst>
                <a:path extrusionOk="0" h="80296" w="79695">
                  <a:moveTo>
                    <a:pt x="77451" y="26765"/>
                  </a:moveTo>
                  <a:lnTo>
                    <a:pt x="55174" y="26765"/>
                  </a:lnTo>
                  <a:cubicBezTo>
                    <a:pt x="53922" y="26765"/>
                    <a:pt x="52929" y="25773"/>
                    <a:pt x="52929" y="24521"/>
                  </a:cubicBezTo>
                  <a:lnTo>
                    <a:pt x="52929" y="2245"/>
                  </a:lnTo>
                  <a:cubicBezTo>
                    <a:pt x="52929" y="993"/>
                    <a:pt x="51936" y="0"/>
                    <a:pt x="50684" y="0"/>
                  </a:cubicBezTo>
                  <a:lnTo>
                    <a:pt x="28407" y="0"/>
                  </a:lnTo>
                  <a:cubicBezTo>
                    <a:pt x="27155" y="0"/>
                    <a:pt x="26162" y="993"/>
                    <a:pt x="26162" y="2245"/>
                  </a:cubicBezTo>
                  <a:lnTo>
                    <a:pt x="26162" y="24521"/>
                  </a:lnTo>
                  <a:cubicBezTo>
                    <a:pt x="26162" y="25773"/>
                    <a:pt x="25169" y="26765"/>
                    <a:pt x="23917" y="26765"/>
                  </a:cubicBezTo>
                  <a:lnTo>
                    <a:pt x="2245" y="26765"/>
                  </a:lnTo>
                  <a:cubicBezTo>
                    <a:pt x="993" y="26765"/>
                    <a:pt x="0" y="27758"/>
                    <a:pt x="0" y="29010"/>
                  </a:cubicBezTo>
                  <a:lnTo>
                    <a:pt x="0" y="51286"/>
                  </a:lnTo>
                  <a:cubicBezTo>
                    <a:pt x="0" y="52538"/>
                    <a:pt x="993" y="53531"/>
                    <a:pt x="2245" y="53531"/>
                  </a:cubicBezTo>
                  <a:lnTo>
                    <a:pt x="23917" y="53531"/>
                  </a:lnTo>
                  <a:cubicBezTo>
                    <a:pt x="25169" y="53531"/>
                    <a:pt x="26162" y="54524"/>
                    <a:pt x="26162" y="55776"/>
                  </a:cubicBezTo>
                  <a:lnTo>
                    <a:pt x="26162" y="78051"/>
                  </a:lnTo>
                  <a:cubicBezTo>
                    <a:pt x="26162" y="79304"/>
                    <a:pt x="27155" y="80296"/>
                    <a:pt x="28407" y="80296"/>
                  </a:cubicBezTo>
                  <a:lnTo>
                    <a:pt x="50684" y="80296"/>
                  </a:lnTo>
                  <a:cubicBezTo>
                    <a:pt x="51936" y="80296"/>
                    <a:pt x="52929" y="79304"/>
                    <a:pt x="52929" y="78051"/>
                  </a:cubicBezTo>
                  <a:lnTo>
                    <a:pt x="52929" y="55776"/>
                  </a:lnTo>
                  <a:cubicBezTo>
                    <a:pt x="52929" y="54524"/>
                    <a:pt x="53922" y="53531"/>
                    <a:pt x="55174" y="53531"/>
                  </a:cubicBezTo>
                  <a:lnTo>
                    <a:pt x="77451" y="53531"/>
                  </a:lnTo>
                  <a:cubicBezTo>
                    <a:pt x="78702" y="53531"/>
                    <a:pt x="79695" y="52538"/>
                    <a:pt x="79695" y="51286"/>
                  </a:cubicBezTo>
                  <a:lnTo>
                    <a:pt x="79695" y="29010"/>
                  </a:lnTo>
                  <a:cubicBezTo>
                    <a:pt x="79695" y="27802"/>
                    <a:pt x="78702" y="26765"/>
                    <a:pt x="77451" y="267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88" name="Google Shape;688;p41"/>
            <p:cNvGrpSpPr/>
            <p:nvPr/>
          </p:nvGrpSpPr>
          <p:grpSpPr>
            <a:xfrm>
              <a:off x="7850160" y="3460902"/>
              <a:ext cx="48006" cy="80210"/>
              <a:chOff x="7850160" y="3460902"/>
              <a:chExt cx="48006" cy="80210"/>
            </a:xfrm>
          </p:grpSpPr>
          <p:sp>
            <p:nvSpPr>
              <p:cNvPr id="689" name="Google Shape;689;p41"/>
              <p:cNvSpPr/>
              <p:nvPr/>
            </p:nvSpPr>
            <p:spPr>
              <a:xfrm>
                <a:off x="7874681" y="3460902"/>
                <a:ext cx="23485" cy="26722"/>
              </a:xfrm>
              <a:custGeom>
                <a:rect b="b" l="l" r="r" t="t"/>
                <a:pathLst>
                  <a:path extrusionOk="0" h="26722" w="23485">
                    <a:moveTo>
                      <a:pt x="18996" y="26722"/>
                    </a:moveTo>
                    <a:cubicBezTo>
                      <a:pt x="20248" y="26722"/>
                      <a:pt x="21241" y="25729"/>
                      <a:pt x="21241" y="24478"/>
                    </a:cubicBezTo>
                    <a:lnTo>
                      <a:pt x="21241" y="2245"/>
                    </a:lnTo>
                    <a:cubicBezTo>
                      <a:pt x="21241" y="993"/>
                      <a:pt x="22234" y="0"/>
                      <a:pt x="23486" y="0"/>
                    </a:cubicBezTo>
                    <a:lnTo>
                      <a:pt x="4490" y="0"/>
                    </a:lnTo>
                    <a:cubicBezTo>
                      <a:pt x="3238" y="0"/>
                      <a:pt x="2245" y="993"/>
                      <a:pt x="2245" y="2245"/>
                    </a:cubicBezTo>
                    <a:lnTo>
                      <a:pt x="2245" y="24478"/>
                    </a:lnTo>
                    <a:cubicBezTo>
                      <a:pt x="2245" y="25729"/>
                      <a:pt x="1252" y="26722"/>
                      <a:pt x="0" y="26722"/>
                    </a:cubicBezTo>
                    <a:lnTo>
                      <a:pt x="18996" y="2672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41"/>
              <p:cNvSpPr/>
              <p:nvPr/>
            </p:nvSpPr>
            <p:spPr>
              <a:xfrm>
                <a:off x="7850160" y="3487624"/>
                <a:ext cx="21240" cy="26765"/>
              </a:xfrm>
              <a:custGeom>
                <a:rect b="b" l="l" r="r" t="t"/>
                <a:pathLst>
                  <a:path extrusionOk="0" h="26765" w="21240">
                    <a:moveTo>
                      <a:pt x="18996" y="24521"/>
                    </a:moveTo>
                    <a:lnTo>
                      <a:pt x="18996" y="2245"/>
                    </a:lnTo>
                    <a:cubicBezTo>
                      <a:pt x="18996" y="993"/>
                      <a:pt x="19989" y="0"/>
                      <a:pt x="21241" y="0"/>
                    </a:cubicBezTo>
                    <a:lnTo>
                      <a:pt x="2245" y="0"/>
                    </a:lnTo>
                    <a:cubicBezTo>
                      <a:pt x="993" y="0"/>
                      <a:pt x="0" y="993"/>
                      <a:pt x="0" y="2245"/>
                    </a:cubicBezTo>
                    <a:lnTo>
                      <a:pt x="0" y="24521"/>
                    </a:lnTo>
                    <a:cubicBezTo>
                      <a:pt x="0" y="25773"/>
                      <a:pt x="993" y="26765"/>
                      <a:pt x="2245" y="26765"/>
                    </a:cubicBezTo>
                    <a:lnTo>
                      <a:pt x="21241" y="26765"/>
                    </a:lnTo>
                    <a:cubicBezTo>
                      <a:pt x="19989" y="26765"/>
                      <a:pt x="18996" y="25729"/>
                      <a:pt x="18996" y="24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41"/>
              <p:cNvSpPr/>
              <p:nvPr/>
            </p:nvSpPr>
            <p:spPr>
              <a:xfrm>
                <a:off x="7874638" y="3514390"/>
                <a:ext cx="23485" cy="26722"/>
              </a:xfrm>
              <a:custGeom>
                <a:rect b="b" l="l" r="r" t="t"/>
                <a:pathLst>
                  <a:path extrusionOk="0" h="26722" w="23485">
                    <a:moveTo>
                      <a:pt x="21240" y="24478"/>
                    </a:moveTo>
                    <a:lnTo>
                      <a:pt x="21240" y="2245"/>
                    </a:lnTo>
                    <a:cubicBezTo>
                      <a:pt x="21240" y="993"/>
                      <a:pt x="20247" y="0"/>
                      <a:pt x="18996" y="0"/>
                    </a:cubicBezTo>
                    <a:lnTo>
                      <a:pt x="0" y="0"/>
                    </a:lnTo>
                    <a:cubicBezTo>
                      <a:pt x="1252" y="0"/>
                      <a:pt x="2245" y="993"/>
                      <a:pt x="2245" y="2245"/>
                    </a:cubicBezTo>
                    <a:lnTo>
                      <a:pt x="2245" y="24478"/>
                    </a:lnTo>
                    <a:cubicBezTo>
                      <a:pt x="2245" y="25730"/>
                      <a:pt x="3238" y="26722"/>
                      <a:pt x="4490" y="26722"/>
                    </a:cubicBezTo>
                    <a:lnTo>
                      <a:pt x="23485" y="26722"/>
                    </a:lnTo>
                    <a:cubicBezTo>
                      <a:pt x="22277" y="26722"/>
                      <a:pt x="21240" y="25730"/>
                      <a:pt x="21240" y="244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92" name="Google Shape;692;p41"/>
          <p:cNvGrpSpPr/>
          <p:nvPr/>
        </p:nvGrpSpPr>
        <p:grpSpPr>
          <a:xfrm rot="890734">
            <a:off x="7961600" y="4167435"/>
            <a:ext cx="1178342" cy="1009754"/>
            <a:chOff x="7737869" y="3320124"/>
            <a:chExt cx="304190" cy="294679"/>
          </a:xfrm>
        </p:grpSpPr>
        <p:sp>
          <p:nvSpPr>
            <p:cNvPr id="693" name="Google Shape;693;p41"/>
            <p:cNvSpPr/>
            <p:nvPr/>
          </p:nvSpPr>
          <p:spPr>
            <a:xfrm>
              <a:off x="7756304" y="3320124"/>
              <a:ext cx="285754" cy="81289"/>
            </a:xfrm>
            <a:custGeom>
              <a:rect b="b" l="l" r="r" t="t"/>
              <a:pathLst>
                <a:path extrusionOk="0" h="81289" w="285754">
                  <a:moveTo>
                    <a:pt x="276430" y="0"/>
                  </a:moveTo>
                  <a:lnTo>
                    <a:pt x="9325" y="0"/>
                  </a:lnTo>
                  <a:cubicBezTo>
                    <a:pt x="4188" y="0"/>
                    <a:pt x="0" y="4188"/>
                    <a:pt x="0" y="9325"/>
                  </a:cubicBezTo>
                  <a:lnTo>
                    <a:pt x="0" y="27931"/>
                  </a:lnTo>
                  <a:lnTo>
                    <a:pt x="61909" y="27931"/>
                  </a:lnTo>
                  <a:cubicBezTo>
                    <a:pt x="65276" y="27931"/>
                    <a:pt x="68341" y="29744"/>
                    <a:pt x="69982" y="32680"/>
                  </a:cubicBezTo>
                  <a:lnTo>
                    <a:pt x="89409" y="67173"/>
                  </a:lnTo>
                  <a:cubicBezTo>
                    <a:pt x="91050" y="70108"/>
                    <a:pt x="94158" y="71921"/>
                    <a:pt x="97482" y="71921"/>
                  </a:cubicBezTo>
                  <a:lnTo>
                    <a:pt x="276430" y="71921"/>
                  </a:lnTo>
                  <a:cubicBezTo>
                    <a:pt x="281610" y="71921"/>
                    <a:pt x="285755" y="76109"/>
                    <a:pt x="285755" y="81289"/>
                  </a:cubicBezTo>
                  <a:lnTo>
                    <a:pt x="285755" y="9368"/>
                  </a:lnTo>
                  <a:cubicBezTo>
                    <a:pt x="285755" y="4144"/>
                    <a:pt x="281567" y="0"/>
                    <a:pt x="276430" y="0"/>
                  </a:cubicBezTo>
                  <a:close/>
                </a:path>
              </a:pathLst>
            </a:custGeom>
            <a:solidFill>
              <a:srgbClr val="FBC7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41"/>
            <p:cNvSpPr/>
            <p:nvPr/>
          </p:nvSpPr>
          <p:spPr>
            <a:xfrm>
              <a:off x="7756304" y="3320124"/>
              <a:ext cx="285754" cy="81289"/>
            </a:xfrm>
            <a:custGeom>
              <a:rect b="b" l="l" r="r" t="t"/>
              <a:pathLst>
                <a:path extrusionOk="0" h="81289" w="285754">
                  <a:moveTo>
                    <a:pt x="276430" y="0"/>
                  </a:moveTo>
                  <a:lnTo>
                    <a:pt x="9325" y="0"/>
                  </a:lnTo>
                  <a:cubicBezTo>
                    <a:pt x="4188" y="0"/>
                    <a:pt x="0" y="4188"/>
                    <a:pt x="0" y="9325"/>
                  </a:cubicBezTo>
                  <a:lnTo>
                    <a:pt x="0" y="27931"/>
                  </a:lnTo>
                  <a:lnTo>
                    <a:pt x="61909" y="27931"/>
                  </a:lnTo>
                  <a:cubicBezTo>
                    <a:pt x="65276" y="27931"/>
                    <a:pt x="68341" y="29744"/>
                    <a:pt x="69982" y="32680"/>
                  </a:cubicBezTo>
                  <a:lnTo>
                    <a:pt x="89409" y="67173"/>
                  </a:lnTo>
                  <a:cubicBezTo>
                    <a:pt x="91050" y="70108"/>
                    <a:pt x="94158" y="71921"/>
                    <a:pt x="97482" y="71921"/>
                  </a:cubicBezTo>
                  <a:lnTo>
                    <a:pt x="276430" y="71921"/>
                  </a:lnTo>
                  <a:cubicBezTo>
                    <a:pt x="281610" y="71921"/>
                    <a:pt x="285755" y="76109"/>
                    <a:pt x="285755" y="81289"/>
                  </a:cubicBezTo>
                  <a:lnTo>
                    <a:pt x="285755" y="9368"/>
                  </a:lnTo>
                  <a:cubicBezTo>
                    <a:pt x="285755" y="4144"/>
                    <a:pt x="281567" y="0"/>
                    <a:pt x="2764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41"/>
            <p:cNvSpPr/>
            <p:nvPr/>
          </p:nvSpPr>
          <p:spPr>
            <a:xfrm>
              <a:off x="7756261" y="3327852"/>
              <a:ext cx="285797" cy="73475"/>
            </a:xfrm>
            <a:custGeom>
              <a:rect b="b" l="l" r="r" t="t"/>
              <a:pathLst>
                <a:path extrusionOk="0" h="73475" w="285797">
                  <a:moveTo>
                    <a:pt x="276430" y="43947"/>
                  </a:moveTo>
                  <a:lnTo>
                    <a:pt x="108707" y="43947"/>
                  </a:lnTo>
                  <a:cubicBezTo>
                    <a:pt x="105469" y="43947"/>
                    <a:pt x="102490" y="42220"/>
                    <a:pt x="100893" y="39414"/>
                  </a:cubicBezTo>
                  <a:lnTo>
                    <a:pt x="86516" y="14030"/>
                  </a:lnTo>
                  <a:cubicBezTo>
                    <a:pt x="81595" y="5396"/>
                    <a:pt x="72356" y="0"/>
                    <a:pt x="62340" y="0"/>
                  </a:cubicBezTo>
                  <a:lnTo>
                    <a:pt x="259" y="0"/>
                  </a:lnTo>
                  <a:cubicBezTo>
                    <a:pt x="86" y="691"/>
                    <a:pt x="0" y="1381"/>
                    <a:pt x="0" y="2115"/>
                  </a:cubicBezTo>
                  <a:lnTo>
                    <a:pt x="0" y="20204"/>
                  </a:lnTo>
                  <a:lnTo>
                    <a:pt x="62340" y="20204"/>
                  </a:lnTo>
                  <a:cubicBezTo>
                    <a:pt x="65708" y="20204"/>
                    <a:pt x="68816" y="22017"/>
                    <a:pt x="70500" y="24952"/>
                  </a:cubicBezTo>
                  <a:lnTo>
                    <a:pt x="90056" y="59445"/>
                  </a:lnTo>
                  <a:cubicBezTo>
                    <a:pt x="91697" y="62381"/>
                    <a:pt x="94805" y="64194"/>
                    <a:pt x="98216" y="64194"/>
                  </a:cubicBezTo>
                  <a:lnTo>
                    <a:pt x="276473" y="64194"/>
                  </a:lnTo>
                  <a:cubicBezTo>
                    <a:pt x="281653" y="64194"/>
                    <a:pt x="285798" y="68338"/>
                    <a:pt x="285798" y="73475"/>
                  </a:cubicBezTo>
                  <a:lnTo>
                    <a:pt x="285798" y="45631"/>
                  </a:lnTo>
                  <a:cubicBezTo>
                    <a:pt x="282862" y="44508"/>
                    <a:pt x="279710" y="43947"/>
                    <a:pt x="276430" y="43947"/>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41"/>
            <p:cNvSpPr/>
            <p:nvPr/>
          </p:nvSpPr>
          <p:spPr>
            <a:xfrm>
              <a:off x="7833452" y="3362302"/>
              <a:ext cx="183048" cy="29700"/>
            </a:xfrm>
            <a:custGeom>
              <a:rect b="b" l="l" r="r" t="t"/>
              <a:pathLst>
                <a:path extrusionOk="0" h="29700" w="183048">
                  <a:moveTo>
                    <a:pt x="174846" y="0"/>
                  </a:moveTo>
                  <a:lnTo>
                    <a:pt x="0" y="0"/>
                  </a:lnTo>
                  <a:lnTo>
                    <a:pt x="14851" y="24995"/>
                  </a:lnTo>
                  <a:cubicBezTo>
                    <a:pt x="16492" y="27888"/>
                    <a:pt x="19557" y="29701"/>
                    <a:pt x="22924" y="29701"/>
                  </a:cubicBezTo>
                  <a:lnTo>
                    <a:pt x="183049" y="29701"/>
                  </a:lnTo>
                  <a:lnTo>
                    <a:pt x="183049" y="8202"/>
                  </a:lnTo>
                  <a:cubicBezTo>
                    <a:pt x="183049" y="3669"/>
                    <a:pt x="179336" y="0"/>
                    <a:pt x="174846" y="0"/>
                  </a:cubicBezTo>
                  <a:close/>
                </a:path>
              </a:pathLst>
            </a:custGeom>
            <a:solidFill>
              <a:srgbClr val="D9ED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41"/>
            <p:cNvSpPr/>
            <p:nvPr/>
          </p:nvSpPr>
          <p:spPr>
            <a:xfrm>
              <a:off x="7833452" y="3362302"/>
              <a:ext cx="183048" cy="29700"/>
            </a:xfrm>
            <a:custGeom>
              <a:rect b="b" l="l" r="r" t="t"/>
              <a:pathLst>
                <a:path extrusionOk="0" h="29700" w="183048">
                  <a:moveTo>
                    <a:pt x="174846" y="0"/>
                  </a:moveTo>
                  <a:lnTo>
                    <a:pt x="0" y="0"/>
                  </a:lnTo>
                  <a:lnTo>
                    <a:pt x="14851" y="24995"/>
                  </a:lnTo>
                  <a:cubicBezTo>
                    <a:pt x="16492" y="27888"/>
                    <a:pt x="19557" y="29701"/>
                    <a:pt x="22924" y="29701"/>
                  </a:cubicBezTo>
                  <a:lnTo>
                    <a:pt x="183049" y="29701"/>
                  </a:lnTo>
                  <a:lnTo>
                    <a:pt x="183049" y="8202"/>
                  </a:lnTo>
                  <a:cubicBezTo>
                    <a:pt x="183049" y="3669"/>
                    <a:pt x="179336" y="0"/>
                    <a:pt x="1748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41"/>
            <p:cNvSpPr/>
            <p:nvPr/>
          </p:nvSpPr>
          <p:spPr>
            <a:xfrm>
              <a:off x="7833452" y="3362302"/>
              <a:ext cx="183048" cy="29700"/>
            </a:xfrm>
            <a:custGeom>
              <a:rect b="b" l="l" r="r" t="t"/>
              <a:pathLst>
                <a:path extrusionOk="0" h="29700" w="183048">
                  <a:moveTo>
                    <a:pt x="31947" y="9497"/>
                  </a:moveTo>
                  <a:cubicBezTo>
                    <a:pt x="28709" y="9497"/>
                    <a:pt x="25730" y="7814"/>
                    <a:pt x="24133" y="5051"/>
                  </a:cubicBezTo>
                  <a:lnTo>
                    <a:pt x="21197" y="0"/>
                  </a:lnTo>
                  <a:lnTo>
                    <a:pt x="0" y="0"/>
                  </a:lnTo>
                  <a:lnTo>
                    <a:pt x="14851" y="24995"/>
                  </a:lnTo>
                  <a:cubicBezTo>
                    <a:pt x="16492" y="27888"/>
                    <a:pt x="19557" y="29701"/>
                    <a:pt x="22924" y="29701"/>
                  </a:cubicBezTo>
                  <a:lnTo>
                    <a:pt x="183049" y="29701"/>
                  </a:lnTo>
                  <a:lnTo>
                    <a:pt x="183049" y="9497"/>
                  </a:lnTo>
                  <a:lnTo>
                    <a:pt x="31947" y="9497"/>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41"/>
            <p:cNvSpPr/>
            <p:nvPr/>
          </p:nvSpPr>
          <p:spPr>
            <a:xfrm>
              <a:off x="7737913" y="3346199"/>
              <a:ext cx="304146" cy="268517"/>
            </a:xfrm>
            <a:custGeom>
              <a:rect b="b" l="l" r="r" t="t"/>
              <a:pathLst>
                <a:path extrusionOk="0" h="268517" w="304146">
                  <a:moveTo>
                    <a:pt x="294821" y="43990"/>
                  </a:moveTo>
                  <a:lnTo>
                    <a:pt x="116003" y="43990"/>
                  </a:lnTo>
                  <a:cubicBezTo>
                    <a:pt x="112635" y="43990"/>
                    <a:pt x="109570" y="42177"/>
                    <a:pt x="107930" y="39242"/>
                  </a:cubicBezTo>
                  <a:lnTo>
                    <a:pt x="88502" y="4749"/>
                  </a:lnTo>
                  <a:cubicBezTo>
                    <a:pt x="86862" y="1813"/>
                    <a:pt x="83753" y="0"/>
                    <a:pt x="80429" y="0"/>
                  </a:cubicBezTo>
                  <a:lnTo>
                    <a:pt x="9325" y="0"/>
                  </a:lnTo>
                  <a:cubicBezTo>
                    <a:pt x="4188" y="0"/>
                    <a:pt x="0" y="4187"/>
                    <a:pt x="0" y="9325"/>
                  </a:cubicBezTo>
                  <a:lnTo>
                    <a:pt x="0" y="259193"/>
                  </a:lnTo>
                  <a:cubicBezTo>
                    <a:pt x="0" y="264330"/>
                    <a:pt x="4188" y="268518"/>
                    <a:pt x="9325" y="268518"/>
                  </a:cubicBezTo>
                  <a:lnTo>
                    <a:pt x="294821" y="268518"/>
                  </a:lnTo>
                  <a:cubicBezTo>
                    <a:pt x="299958" y="268518"/>
                    <a:pt x="304146" y="264330"/>
                    <a:pt x="304146" y="259193"/>
                  </a:cubicBezTo>
                  <a:lnTo>
                    <a:pt x="304146" y="53315"/>
                  </a:lnTo>
                  <a:cubicBezTo>
                    <a:pt x="304146" y="48178"/>
                    <a:pt x="299958" y="43990"/>
                    <a:pt x="294821" y="4399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41"/>
            <p:cNvSpPr/>
            <p:nvPr/>
          </p:nvSpPr>
          <p:spPr>
            <a:xfrm>
              <a:off x="7737869" y="3345681"/>
              <a:ext cx="27716" cy="269122"/>
            </a:xfrm>
            <a:custGeom>
              <a:rect b="b" l="l" r="r" t="t"/>
              <a:pathLst>
                <a:path extrusionOk="0" h="269122" w="27716">
                  <a:moveTo>
                    <a:pt x="18391" y="259755"/>
                  </a:moveTo>
                  <a:lnTo>
                    <a:pt x="18391" y="9325"/>
                  </a:lnTo>
                  <a:cubicBezTo>
                    <a:pt x="18391" y="4188"/>
                    <a:pt x="22579" y="0"/>
                    <a:pt x="27716" y="0"/>
                  </a:cubicBezTo>
                  <a:lnTo>
                    <a:pt x="9325" y="0"/>
                  </a:lnTo>
                  <a:cubicBezTo>
                    <a:pt x="4188" y="0"/>
                    <a:pt x="0" y="4188"/>
                    <a:pt x="0" y="9325"/>
                  </a:cubicBezTo>
                  <a:lnTo>
                    <a:pt x="0" y="259798"/>
                  </a:lnTo>
                  <a:cubicBezTo>
                    <a:pt x="0" y="264935"/>
                    <a:pt x="4188" y="269123"/>
                    <a:pt x="9325" y="269123"/>
                  </a:cubicBezTo>
                  <a:lnTo>
                    <a:pt x="27716" y="269123"/>
                  </a:lnTo>
                  <a:cubicBezTo>
                    <a:pt x="22579" y="269079"/>
                    <a:pt x="18391" y="264892"/>
                    <a:pt x="18391" y="259755"/>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41"/>
            <p:cNvSpPr/>
            <p:nvPr/>
          </p:nvSpPr>
          <p:spPr>
            <a:xfrm>
              <a:off x="7831078" y="3441864"/>
              <a:ext cx="117729" cy="118329"/>
            </a:xfrm>
            <a:custGeom>
              <a:rect b="b" l="l" r="r" t="t"/>
              <a:pathLst>
                <a:path extrusionOk="0" h="118329" w="117729">
                  <a:moveTo>
                    <a:pt x="96446" y="26765"/>
                  </a:moveTo>
                  <a:lnTo>
                    <a:pt x="90963" y="26765"/>
                  </a:lnTo>
                  <a:lnTo>
                    <a:pt x="90963" y="21283"/>
                  </a:lnTo>
                  <a:cubicBezTo>
                    <a:pt x="90963" y="9541"/>
                    <a:pt x="81422" y="0"/>
                    <a:pt x="69680" y="0"/>
                  </a:cubicBezTo>
                  <a:lnTo>
                    <a:pt x="47446" y="0"/>
                  </a:lnTo>
                  <a:cubicBezTo>
                    <a:pt x="35703" y="0"/>
                    <a:pt x="26162" y="9541"/>
                    <a:pt x="26162" y="21283"/>
                  </a:cubicBezTo>
                  <a:lnTo>
                    <a:pt x="26162" y="26765"/>
                  </a:lnTo>
                  <a:lnTo>
                    <a:pt x="21284" y="26765"/>
                  </a:lnTo>
                  <a:cubicBezTo>
                    <a:pt x="9541" y="26765"/>
                    <a:pt x="0" y="36306"/>
                    <a:pt x="0" y="48048"/>
                  </a:cubicBezTo>
                  <a:lnTo>
                    <a:pt x="0" y="70281"/>
                  </a:lnTo>
                  <a:cubicBezTo>
                    <a:pt x="0" y="82023"/>
                    <a:pt x="9541" y="91564"/>
                    <a:pt x="21284" y="91564"/>
                  </a:cubicBezTo>
                  <a:lnTo>
                    <a:pt x="26162" y="91564"/>
                  </a:lnTo>
                  <a:lnTo>
                    <a:pt x="26162" y="97046"/>
                  </a:lnTo>
                  <a:cubicBezTo>
                    <a:pt x="26162" y="108789"/>
                    <a:pt x="35703" y="118329"/>
                    <a:pt x="47446" y="118329"/>
                  </a:cubicBezTo>
                  <a:lnTo>
                    <a:pt x="69680" y="118329"/>
                  </a:lnTo>
                  <a:cubicBezTo>
                    <a:pt x="81422" y="118329"/>
                    <a:pt x="90963" y="108789"/>
                    <a:pt x="90963" y="97046"/>
                  </a:cubicBezTo>
                  <a:lnTo>
                    <a:pt x="90963" y="91564"/>
                  </a:lnTo>
                  <a:lnTo>
                    <a:pt x="96446" y="91564"/>
                  </a:lnTo>
                  <a:cubicBezTo>
                    <a:pt x="108189" y="91564"/>
                    <a:pt x="117730" y="82023"/>
                    <a:pt x="117730" y="70281"/>
                  </a:cubicBezTo>
                  <a:lnTo>
                    <a:pt x="117730" y="48048"/>
                  </a:lnTo>
                  <a:cubicBezTo>
                    <a:pt x="117686" y="36306"/>
                    <a:pt x="108189" y="26765"/>
                    <a:pt x="96446" y="267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41"/>
            <p:cNvSpPr/>
            <p:nvPr/>
          </p:nvSpPr>
          <p:spPr>
            <a:xfrm>
              <a:off x="7831078" y="3441864"/>
              <a:ext cx="70801" cy="118329"/>
            </a:xfrm>
            <a:custGeom>
              <a:rect b="b" l="l" r="r" t="t"/>
              <a:pathLst>
                <a:path extrusionOk="0" h="118329" w="70801">
                  <a:moveTo>
                    <a:pt x="49950" y="96917"/>
                  </a:moveTo>
                  <a:lnTo>
                    <a:pt x="49950" y="91521"/>
                  </a:lnTo>
                  <a:lnTo>
                    <a:pt x="44467" y="91521"/>
                  </a:lnTo>
                  <a:cubicBezTo>
                    <a:pt x="32724" y="91521"/>
                    <a:pt x="23183" y="81980"/>
                    <a:pt x="23183" y="70238"/>
                  </a:cubicBezTo>
                  <a:lnTo>
                    <a:pt x="23183" y="48005"/>
                  </a:lnTo>
                  <a:cubicBezTo>
                    <a:pt x="23183" y="36263"/>
                    <a:pt x="32724" y="26722"/>
                    <a:pt x="44467" y="26722"/>
                  </a:cubicBezTo>
                  <a:lnTo>
                    <a:pt x="49345" y="26722"/>
                  </a:lnTo>
                  <a:lnTo>
                    <a:pt x="49345" y="21326"/>
                  </a:lnTo>
                  <a:cubicBezTo>
                    <a:pt x="49345" y="9713"/>
                    <a:pt x="58671" y="259"/>
                    <a:pt x="70197" y="0"/>
                  </a:cubicBezTo>
                  <a:cubicBezTo>
                    <a:pt x="70025" y="0"/>
                    <a:pt x="69895" y="0"/>
                    <a:pt x="69723" y="0"/>
                  </a:cubicBezTo>
                  <a:lnTo>
                    <a:pt x="47446" y="0"/>
                  </a:lnTo>
                  <a:cubicBezTo>
                    <a:pt x="35703" y="0"/>
                    <a:pt x="26162" y="9541"/>
                    <a:pt x="26162" y="21283"/>
                  </a:cubicBezTo>
                  <a:lnTo>
                    <a:pt x="26162" y="26765"/>
                  </a:lnTo>
                  <a:lnTo>
                    <a:pt x="21284" y="26765"/>
                  </a:lnTo>
                  <a:cubicBezTo>
                    <a:pt x="9541" y="26765"/>
                    <a:pt x="0" y="36306"/>
                    <a:pt x="0" y="48048"/>
                  </a:cubicBezTo>
                  <a:lnTo>
                    <a:pt x="0" y="70281"/>
                  </a:lnTo>
                  <a:cubicBezTo>
                    <a:pt x="0" y="82023"/>
                    <a:pt x="9541" y="91564"/>
                    <a:pt x="21284" y="91564"/>
                  </a:cubicBezTo>
                  <a:lnTo>
                    <a:pt x="26767" y="91564"/>
                  </a:lnTo>
                  <a:lnTo>
                    <a:pt x="26767" y="97046"/>
                  </a:lnTo>
                  <a:cubicBezTo>
                    <a:pt x="26767" y="108789"/>
                    <a:pt x="36307" y="118329"/>
                    <a:pt x="48050" y="118329"/>
                  </a:cubicBezTo>
                  <a:lnTo>
                    <a:pt x="70327" y="118329"/>
                  </a:lnTo>
                  <a:cubicBezTo>
                    <a:pt x="70500" y="118329"/>
                    <a:pt x="70629" y="118329"/>
                    <a:pt x="70802" y="118329"/>
                  </a:cubicBezTo>
                  <a:cubicBezTo>
                    <a:pt x="59275" y="117984"/>
                    <a:pt x="49950" y="108530"/>
                    <a:pt x="49950" y="96917"/>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41"/>
            <p:cNvSpPr/>
            <p:nvPr/>
          </p:nvSpPr>
          <p:spPr>
            <a:xfrm>
              <a:off x="7850073" y="3460859"/>
              <a:ext cx="79695" cy="80296"/>
            </a:xfrm>
            <a:custGeom>
              <a:rect b="b" l="l" r="r" t="t"/>
              <a:pathLst>
                <a:path extrusionOk="0" h="80296" w="79695">
                  <a:moveTo>
                    <a:pt x="77451" y="26765"/>
                  </a:moveTo>
                  <a:lnTo>
                    <a:pt x="55174" y="26765"/>
                  </a:lnTo>
                  <a:cubicBezTo>
                    <a:pt x="53922" y="26765"/>
                    <a:pt x="52929" y="25773"/>
                    <a:pt x="52929" y="24521"/>
                  </a:cubicBezTo>
                  <a:lnTo>
                    <a:pt x="52929" y="2245"/>
                  </a:lnTo>
                  <a:cubicBezTo>
                    <a:pt x="52929" y="993"/>
                    <a:pt x="51936" y="0"/>
                    <a:pt x="50684" y="0"/>
                  </a:cubicBezTo>
                  <a:lnTo>
                    <a:pt x="28407" y="0"/>
                  </a:lnTo>
                  <a:cubicBezTo>
                    <a:pt x="27155" y="0"/>
                    <a:pt x="26162" y="993"/>
                    <a:pt x="26162" y="2245"/>
                  </a:cubicBezTo>
                  <a:lnTo>
                    <a:pt x="26162" y="24521"/>
                  </a:lnTo>
                  <a:cubicBezTo>
                    <a:pt x="26162" y="25773"/>
                    <a:pt x="25169" y="26765"/>
                    <a:pt x="23917" y="26765"/>
                  </a:cubicBezTo>
                  <a:lnTo>
                    <a:pt x="2245" y="26765"/>
                  </a:lnTo>
                  <a:cubicBezTo>
                    <a:pt x="993" y="26765"/>
                    <a:pt x="0" y="27758"/>
                    <a:pt x="0" y="29010"/>
                  </a:cubicBezTo>
                  <a:lnTo>
                    <a:pt x="0" y="51286"/>
                  </a:lnTo>
                  <a:cubicBezTo>
                    <a:pt x="0" y="52538"/>
                    <a:pt x="993" y="53531"/>
                    <a:pt x="2245" y="53531"/>
                  </a:cubicBezTo>
                  <a:lnTo>
                    <a:pt x="23917" y="53531"/>
                  </a:lnTo>
                  <a:cubicBezTo>
                    <a:pt x="25169" y="53531"/>
                    <a:pt x="26162" y="54524"/>
                    <a:pt x="26162" y="55776"/>
                  </a:cubicBezTo>
                  <a:lnTo>
                    <a:pt x="26162" y="78051"/>
                  </a:lnTo>
                  <a:cubicBezTo>
                    <a:pt x="26162" y="79304"/>
                    <a:pt x="27155" y="80296"/>
                    <a:pt x="28407" y="80296"/>
                  </a:cubicBezTo>
                  <a:lnTo>
                    <a:pt x="50684" y="80296"/>
                  </a:lnTo>
                  <a:cubicBezTo>
                    <a:pt x="51936" y="80296"/>
                    <a:pt x="52929" y="79304"/>
                    <a:pt x="52929" y="78051"/>
                  </a:cubicBezTo>
                  <a:lnTo>
                    <a:pt x="52929" y="55776"/>
                  </a:lnTo>
                  <a:cubicBezTo>
                    <a:pt x="52929" y="54524"/>
                    <a:pt x="53922" y="53531"/>
                    <a:pt x="55174" y="53531"/>
                  </a:cubicBezTo>
                  <a:lnTo>
                    <a:pt x="77451" y="53531"/>
                  </a:lnTo>
                  <a:cubicBezTo>
                    <a:pt x="78702" y="53531"/>
                    <a:pt x="79695" y="52538"/>
                    <a:pt x="79695" y="51286"/>
                  </a:cubicBezTo>
                  <a:lnTo>
                    <a:pt x="79695" y="29010"/>
                  </a:lnTo>
                  <a:cubicBezTo>
                    <a:pt x="79695" y="27802"/>
                    <a:pt x="78702" y="26765"/>
                    <a:pt x="77451" y="267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4" name="Google Shape;704;p41"/>
            <p:cNvGrpSpPr/>
            <p:nvPr/>
          </p:nvGrpSpPr>
          <p:grpSpPr>
            <a:xfrm>
              <a:off x="7850160" y="3460902"/>
              <a:ext cx="48006" cy="80210"/>
              <a:chOff x="7850160" y="3460902"/>
              <a:chExt cx="48006" cy="80210"/>
            </a:xfrm>
          </p:grpSpPr>
          <p:sp>
            <p:nvSpPr>
              <p:cNvPr id="705" name="Google Shape;705;p41"/>
              <p:cNvSpPr/>
              <p:nvPr/>
            </p:nvSpPr>
            <p:spPr>
              <a:xfrm>
                <a:off x="7874681" y="3460902"/>
                <a:ext cx="23485" cy="26722"/>
              </a:xfrm>
              <a:custGeom>
                <a:rect b="b" l="l" r="r" t="t"/>
                <a:pathLst>
                  <a:path extrusionOk="0" h="26722" w="23485">
                    <a:moveTo>
                      <a:pt x="18996" y="26722"/>
                    </a:moveTo>
                    <a:cubicBezTo>
                      <a:pt x="20248" y="26722"/>
                      <a:pt x="21241" y="25729"/>
                      <a:pt x="21241" y="24478"/>
                    </a:cubicBezTo>
                    <a:lnTo>
                      <a:pt x="21241" y="2245"/>
                    </a:lnTo>
                    <a:cubicBezTo>
                      <a:pt x="21241" y="993"/>
                      <a:pt x="22234" y="0"/>
                      <a:pt x="23486" y="0"/>
                    </a:cubicBezTo>
                    <a:lnTo>
                      <a:pt x="4490" y="0"/>
                    </a:lnTo>
                    <a:cubicBezTo>
                      <a:pt x="3238" y="0"/>
                      <a:pt x="2245" y="993"/>
                      <a:pt x="2245" y="2245"/>
                    </a:cubicBezTo>
                    <a:lnTo>
                      <a:pt x="2245" y="24478"/>
                    </a:lnTo>
                    <a:cubicBezTo>
                      <a:pt x="2245" y="25729"/>
                      <a:pt x="1252" y="26722"/>
                      <a:pt x="0" y="26722"/>
                    </a:cubicBezTo>
                    <a:lnTo>
                      <a:pt x="18996" y="2672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41"/>
              <p:cNvSpPr/>
              <p:nvPr/>
            </p:nvSpPr>
            <p:spPr>
              <a:xfrm>
                <a:off x="7850160" y="3487624"/>
                <a:ext cx="21240" cy="26765"/>
              </a:xfrm>
              <a:custGeom>
                <a:rect b="b" l="l" r="r" t="t"/>
                <a:pathLst>
                  <a:path extrusionOk="0" h="26765" w="21240">
                    <a:moveTo>
                      <a:pt x="18996" y="24521"/>
                    </a:moveTo>
                    <a:lnTo>
                      <a:pt x="18996" y="2245"/>
                    </a:lnTo>
                    <a:cubicBezTo>
                      <a:pt x="18996" y="993"/>
                      <a:pt x="19989" y="0"/>
                      <a:pt x="21241" y="0"/>
                    </a:cubicBezTo>
                    <a:lnTo>
                      <a:pt x="2245" y="0"/>
                    </a:lnTo>
                    <a:cubicBezTo>
                      <a:pt x="993" y="0"/>
                      <a:pt x="0" y="993"/>
                      <a:pt x="0" y="2245"/>
                    </a:cubicBezTo>
                    <a:lnTo>
                      <a:pt x="0" y="24521"/>
                    </a:lnTo>
                    <a:cubicBezTo>
                      <a:pt x="0" y="25773"/>
                      <a:pt x="993" y="26765"/>
                      <a:pt x="2245" y="26765"/>
                    </a:cubicBezTo>
                    <a:lnTo>
                      <a:pt x="21241" y="26765"/>
                    </a:lnTo>
                    <a:cubicBezTo>
                      <a:pt x="19989" y="26765"/>
                      <a:pt x="18996" y="25729"/>
                      <a:pt x="18996" y="245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41"/>
              <p:cNvSpPr/>
              <p:nvPr/>
            </p:nvSpPr>
            <p:spPr>
              <a:xfrm>
                <a:off x="7874638" y="3514390"/>
                <a:ext cx="23485" cy="26722"/>
              </a:xfrm>
              <a:custGeom>
                <a:rect b="b" l="l" r="r" t="t"/>
                <a:pathLst>
                  <a:path extrusionOk="0" h="26722" w="23485">
                    <a:moveTo>
                      <a:pt x="21240" y="24478"/>
                    </a:moveTo>
                    <a:lnTo>
                      <a:pt x="21240" y="2245"/>
                    </a:lnTo>
                    <a:cubicBezTo>
                      <a:pt x="21240" y="993"/>
                      <a:pt x="20247" y="0"/>
                      <a:pt x="18996" y="0"/>
                    </a:cubicBezTo>
                    <a:lnTo>
                      <a:pt x="0" y="0"/>
                    </a:lnTo>
                    <a:cubicBezTo>
                      <a:pt x="1252" y="0"/>
                      <a:pt x="2245" y="993"/>
                      <a:pt x="2245" y="2245"/>
                    </a:cubicBezTo>
                    <a:lnTo>
                      <a:pt x="2245" y="24478"/>
                    </a:lnTo>
                    <a:cubicBezTo>
                      <a:pt x="2245" y="25730"/>
                      <a:pt x="3238" y="26722"/>
                      <a:pt x="4490" y="26722"/>
                    </a:cubicBezTo>
                    <a:lnTo>
                      <a:pt x="23485" y="26722"/>
                    </a:lnTo>
                    <a:cubicBezTo>
                      <a:pt x="22277" y="26722"/>
                      <a:pt x="21240" y="25730"/>
                      <a:pt x="21240" y="244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2"/>
          <p:cNvSpPr txBox="1"/>
          <p:nvPr>
            <p:ph idx="4294967295"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Study </a:t>
            </a:r>
            <a:r>
              <a:rPr lang="en"/>
              <a:t>design </a:t>
            </a:r>
            <a:endParaRPr/>
          </a:p>
          <a:p>
            <a:pPr indent="0" lvl="0" marL="0" rtl="0" algn="l">
              <a:spcBef>
                <a:spcPts val="0"/>
              </a:spcBef>
              <a:spcAft>
                <a:spcPts val="0"/>
              </a:spcAft>
              <a:buNone/>
            </a:pPr>
            <a:r>
              <a:rPr lang="en" sz="1300">
                <a:latin typeface="Arimo"/>
                <a:ea typeface="Arimo"/>
                <a:cs typeface="Arimo"/>
                <a:sym typeface="Arimo"/>
              </a:rPr>
              <a:t>Latino Study: A Study of </a:t>
            </a:r>
            <a:r>
              <a:rPr lang="en" sz="1300">
                <a:solidFill>
                  <a:srgbClr val="000000"/>
                </a:solidFill>
                <a:latin typeface="Arimo"/>
                <a:ea typeface="Arimo"/>
                <a:cs typeface="Arimo"/>
                <a:sym typeface="Arimo"/>
              </a:rPr>
              <a:t>MIRCERA®</a:t>
            </a:r>
            <a:r>
              <a:rPr lang="en" sz="600">
                <a:solidFill>
                  <a:srgbClr val="000000"/>
                </a:solidFill>
                <a:latin typeface="Arimo"/>
                <a:ea typeface="Arimo"/>
                <a:cs typeface="Arimo"/>
                <a:sym typeface="Arimo"/>
              </a:rPr>
              <a:t> </a:t>
            </a:r>
            <a:r>
              <a:rPr lang="en" sz="1300">
                <a:latin typeface="Arimo"/>
                <a:ea typeface="Arimo"/>
                <a:cs typeface="Arimo"/>
                <a:sym typeface="Arimo"/>
              </a:rPr>
              <a:t> for the Maintenance Treatment of Dialysis Patients with Chronic Renal Anemia. </a:t>
            </a:r>
            <a:r>
              <a:rPr lang="en" sz="1600">
                <a:latin typeface="Arimo"/>
                <a:ea typeface="Arimo"/>
                <a:cs typeface="Arimo"/>
                <a:sym typeface="Arimo"/>
              </a:rPr>
              <a:t> </a:t>
            </a:r>
            <a:endParaRPr sz="1600">
              <a:latin typeface="Arimo"/>
              <a:ea typeface="Arimo"/>
              <a:cs typeface="Arimo"/>
              <a:sym typeface="Arimo"/>
            </a:endParaRPr>
          </a:p>
        </p:txBody>
      </p:sp>
      <p:sp>
        <p:nvSpPr>
          <p:cNvPr id="713" name="Google Shape;713;p42"/>
          <p:cNvSpPr/>
          <p:nvPr/>
        </p:nvSpPr>
        <p:spPr>
          <a:xfrm>
            <a:off x="679850" y="1781625"/>
            <a:ext cx="2248800" cy="3216000"/>
          </a:xfrm>
          <a:prstGeom prst="roundRect">
            <a:avLst>
              <a:gd fmla="val 16667" name="adj"/>
            </a:avLst>
          </a:prstGeom>
          <a:solidFill>
            <a:srgbClr val="F3D1C8"/>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Start/End date</a:t>
            </a:r>
            <a:r>
              <a:rPr lang="en" sz="900">
                <a:solidFill>
                  <a:schemeClr val="dk1"/>
                </a:solidFill>
                <a:latin typeface="Arimo"/>
                <a:ea typeface="Arimo"/>
                <a:cs typeface="Arimo"/>
                <a:sym typeface="Arimo"/>
              </a:rPr>
              <a:t>: 10/2007-05/2010</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Participants</a:t>
            </a:r>
            <a:r>
              <a:rPr lang="en" sz="900">
                <a:solidFill>
                  <a:schemeClr val="dk1"/>
                </a:solidFill>
                <a:latin typeface="Arimo"/>
                <a:ea typeface="Arimo"/>
                <a:cs typeface="Arimo"/>
                <a:sym typeface="Arimo"/>
              </a:rPr>
              <a:t>: 261 screened only 163 accepted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Eligibility</a:t>
            </a:r>
            <a:r>
              <a:rPr lang="en" sz="900">
                <a:solidFill>
                  <a:schemeClr val="dk1"/>
                </a:solidFill>
                <a:latin typeface="Arimo"/>
                <a:ea typeface="Arimo"/>
                <a:cs typeface="Arimo"/>
                <a:sym typeface="Arimo"/>
              </a:rPr>
              <a:t>: 18 years or older, male or female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Phase type</a:t>
            </a:r>
            <a:r>
              <a:rPr lang="en" sz="900">
                <a:solidFill>
                  <a:schemeClr val="dk1"/>
                </a:solidFill>
                <a:latin typeface="Arimo"/>
                <a:ea typeface="Arimo"/>
                <a:cs typeface="Arimo"/>
                <a:sym typeface="Arimo"/>
              </a:rPr>
              <a:t>: Phase 3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Study type</a:t>
            </a:r>
            <a:r>
              <a:rPr lang="en" sz="900">
                <a:solidFill>
                  <a:schemeClr val="dk1"/>
                </a:solidFill>
                <a:latin typeface="Arimo"/>
                <a:ea typeface="Arimo"/>
                <a:cs typeface="Arimo"/>
                <a:sym typeface="Arimo"/>
              </a:rPr>
              <a:t>: Interventional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Masking</a:t>
            </a:r>
            <a:r>
              <a:rPr lang="en" sz="900">
                <a:solidFill>
                  <a:schemeClr val="dk1"/>
                </a:solidFill>
                <a:latin typeface="Arimo"/>
                <a:ea typeface="Arimo"/>
                <a:cs typeface="Arimo"/>
                <a:sym typeface="Arimo"/>
              </a:rPr>
              <a:t>: no masking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Intervention model</a:t>
            </a:r>
            <a:r>
              <a:rPr lang="en" sz="900">
                <a:solidFill>
                  <a:schemeClr val="dk1"/>
                </a:solidFill>
                <a:latin typeface="Arimo"/>
                <a:ea typeface="Arimo"/>
                <a:cs typeface="Arimo"/>
                <a:sym typeface="Arimo"/>
              </a:rPr>
              <a:t>: single group assignment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Primary Purpose</a:t>
            </a:r>
            <a:r>
              <a:rPr lang="en" sz="900">
                <a:solidFill>
                  <a:schemeClr val="dk1"/>
                </a:solidFill>
                <a:latin typeface="Arimo"/>
                <a:ea typeface="Arimo"/>
                <a:cs typeface="Arimo"/>
                <a:sym typeface="Arimo"/>
              </a:rPr>
              <a:t>: Treatment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Drug</a:t>
            </a:r>
            <a:r>
              <a:rPr lang="en" sz="900">
                <a:solidFill>
                  <a:schemeClr val="dk1"/>
                </a:solidFill>
                <a:latin typeface="Arimo"/>
                <a:ea typeface="Arimo"/>
                <a:cs typeface="Arimo"/>
                <a:sym typeface="Arimo"/>
              </a:rPr>
              <a:t>: Mircera;120,200,360 micrograms;sc or Iv monthly </a:t>
            </a:r>
            <a:endParaRPr sz="900">
              <a:solidFill>
                <a:schemeClr val="dk1"/>
              </a:solidFill>
              <a:latin typeface="Arimo"/>
              <a:ea typeface="Arimo"/>
              <a:cs typeface="Arimo"/>
              <a:sym typeface="Arimo"/>
            </a:endParaRPr>
          </a:p>
          <a:p>
            <a:pPr indent="-285750" lvl="0" marL="457200" rtl="0" algn="l">
              <a:spcBef>
                <a:spcPts val="0"/>
              </a:spcBef>
              <a:spcAft>
                <a:spcPts val="0"/>
              </a:spcAft>
              <a:buClr>
                <a:schemeClr val="dk1"/>
              </a:buClr>
              <a:buSzPts val="900"/>
              <a:buFont typeface="Arimo"/>
              <a:buChar char="●"/>
            </a:pPr>
            <a:r>
              <a:rPr b="1" lang="en" sz="900">
                <a:solidFill>
                  <a:schemeClr val="dk1"/>
                </a:solidFill>
                <a:latin typeface="Arimo"/>
                <a:ea typeface="Arimo"/>
                <a:cs typeface="Arimo"/>
                <a:sym typeface="Arimo"/>
              </a:rPr>
              <a:t>Placebo</a:t>
            </a:r>
            <a:r>
              <a:rPr lang="en" sz="900">
                <a:solidFill>
                  <a:schemeClr val="dk1"/>
                </a:solidFill>
                <a:latin typeface="Arimo"/>
                <a:ea typeface="Arimo"/>
                <a:cs typeface="Arimo"/>
                <a:sym typeface="Arimo"/>
              </a:rPr>
              <a:t>: no placebo given </a:t>
            </a:r>
            <a:endParaRPr sz="900">
              <a:solidFill>
                <a:schemeClr val="dk1"/>
              </a:solidFill>
              <a:latin typeface="Arimo"/>
              <a:ea typeface="Arimo"/>
              <a:cs typeface="Arimo"/>
              <a:sym typeface="Arimo"/>
            </a:endParaRPr>
          </a:p>
          <a:p>
            <a:pPr indent="0" lvl="0" marL="0" rtl="0" algn="ctr">
              <a:spcBef>
                <a:spcPts val="0"/>
              </a:spcBef>
              <a:spcAft>
                <a:spcPts val="0"/>
              </a:spcAft>
              <a:buNone/>
            </a:pPr>
            <a:r>
              <a:t/>
            </a:r>
            <a:endParaRPr sz="900">
              <a:latin typeface="Arimo"/>
              <a:ea typeface="Arimo"/>
              <a:cs typeface="Arimo"/>
              <a:sym typeface="Arimo"/>
            </a:endParaRPr>
          </a:p>
        </p:txBody>
      </p:sp>
      <p:sp>
        <p:nvSpPr>
          <p:cNvPr id="714" name="Google Shape;714;p42"/>
          <p:cNvSpPr/>
          <p:nvPr/>
        </p:nvSpPr>
        <p:spPr>
          <a:xfrm>
            <a:off x="3447600" y="1781625"/>
            <a:ext cx="2248800" cy="3216000"/>
          </a:xfrm>
          <a:prstGeom prst="roundRect">
            <a:avLst>
              <a:gd fmla="val 16667" name="adj"/>
            </a:avLst>
          </a:prstGeom>
          <a:solidFill>
            <a:srgbClr val="F3D1C8"/>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Adult patients </a:t>
            </a:r>
            <a:endParaRPr sz="1200">
              <a:solidFill>
                <a:schemeClr val="dk1"/>
              </a:solidFill>
              <a:latin typeface="Arimo"/>
              <a:ea typeface="Arimo"/>
              <a:cs typeface="Arimo"/>
              <a:sym typeface="Arimo"/>
            </a:endParaRPr>
          </a:p>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Chronic renal anemia </a:t>
            </a:r>
            <a:endParaRPr sz="1200">
              <a:solidFill>
                <a:schemeClr val="dk1"/>
              </a:solidFill>
              <a:latin typeface="Arimo"/>
              <a:ea typeface="Arimo"/>
              <a:cs typeface="Arimo"/>
              <a:sym typeface="Arimo"/>
            </a:endParaRPr>
          </a:p>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Hemodialysis or peritoneal dialysis </a:t>
            </a:r>
            <a:endParaRPr sz="1200">
              <a:solidFill>
                <a:schemeClr val="dk1"/>
              </a:solidFill>
              <a:latin typeface="Arimo"/>
              <a:ea typeface="Arimo"/>
              <a:cs typeface="Arimo"/>
              <a:sym typeface="Arimo"/>
            </a:endParaRPr>
          </a:p>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Stable maintenance epoetin alfa therapy for the past 2 months </a:t>
            </a:r>
            <a:endParaRPr sz="1200">
              <a:solidFill>
                <a:schemeClr val="dk1"/>
              </a:solidFill>
              <a:latin typeface="Arimo"/>
              <a:ea typeface="Arimo"/>
              <a:cs typeface="Arimo"/>
              <a:sym typeface="Arimo"/>
            </a:endParaRPr>
          </a:p>
          <a:p>
            <a:pPr indent="0" lvl="0" marL="0" rtl="0" algn="ctr">
              <a:spcBef>
                <a:spcPts val="0"/>
              </a:spcBef>
              <a:spcAft>
                <a:spcPts val="0"/>
              </a:spcAft>
              <a:buNone/>
            </a:pPr>
            <a:r>
              <a:t/>
            </a:r>
            <a:endParaRPr sz="900">
              <a:latin typeface="Arimo"/>
              <a:ea typeface="Arimo"/>
              <a:cs typeface="Arimo"/>
              <a:sym typeface="Arimo"/>
            </a:endParaRPr>
          </a:p>
        </p:txBody>
      </p:sp>
      <p:sp>
        <p:nvSpPr>
          <p:cNvPr id="715" name="Google Shape;715;p42"/>
          <p:cNvSpPr/>
          <p:nvPr/>
        </p:nvSpPr>
        <p:spPr>
          <a:xfrm>
            <a:off x="6215350" y="1781625"/>
            <a:ext cx="2248800" cy="3216000"/>
          </a:xfrm>
          <a:prstGeom prst="roundRect">
            <a:avLst>
              <a:gd fmla="val 16667" name="adj"/>
            </a:avLst>
          </a:prstGeom>
          <a:solidFill>
            <a:srgbClr val="F3D1C8"/>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Transfusion of RBCs during previous 2 months </a:t>
            </a:r>
            <a:endParaRPr sz="1200">
              <a:solidFill>
                <a:schemeClr val="dk1"/>
              </a:solidFill>
              <a:latin typeface="Arimo"/>
              <a:ea typeface="Arimo"/>
              <a:cs typeface="Arimo"/>
              <a:sym typeface="Arimo"/>
            </a:endParaRPr>
          </a:p>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Poorly controlled hypertension requiring interruption of epoetin alfa in the past 6 months </a:t>
            </a:r>
            <a:endParaRPr sz="1200">
              <a:solidFill>
                <a:schemeClr val="dk1"/>
              </a:solidFill>
              <a:latin typeface="Arimo"/>
              <a:ea typeface="Arimo"/>
              <a:cs typeface="Arimo"/>
              <a:sym typeface="Arimo"/>
            </a:endParaRPr>
          </a:p>
          <a:p>
            <a:pPr indent="-317500" lvl="0" marL="457200" rtl="0" algn="l">
              <a:spcBef>
                <a:spcPts val="0"/>
              </a:spcBef>
              <a:spcAft>
                <a:spcPts val="0"/>
              </a:spcAft>
              <a:buClr>
                <a:schemeClr val="dk1"/>
              </a:buClr>
              <a:buSzPts val="1400"/>
              <a:buFont typeface="Arimo"/>
              <a:buChar char="●"/>
            </a:pPr>
            <a:r>
              <a:rPr lang="en" sz="1200">
                <a:solidFill>
                  <a:schemeClr val="dk1"/>
                </a:solidFill>
                <a:latin typeface="Arimo"/>
                <a:ea typeface="Arimo"/>
                <a:cs typeface="Arimo"/>
                <a:sym typeface="Arimo"/>
              </a:rPr>
              <a:t>Acute or chronic bleeding during the previous 2 months </a:t>
            </a:r>
            <a:endParaRPr sz="1200">
              <a:solidFill>
                <a:schemeClr val="dk1"/>
              </a:solidFill>
              <a:latin typeface="Arimo"/>
              <a:ea typeface="Arimo"/>
              <a:cs typeface="Arimo"/>
              <a:sym typeface="Arimo"/>
            </a:endParaRPr>
          </a:p>
          <a:p>
            <a:pPr indent="0" lvl="0" marL="0" rtl="0" algn="ctr">
              <a:spcBef>
                <a:spcPts val="0"/>
              </a:spcBef>
              <a:spcAft>
                <a:spcPts val="0"/>
              </a:spcAft>
              <a:buNone/>
            </a:pPr>
            <a:r>
              <a:t/>
            </a:r>
            <a:endParaRPr sz="900">
              <a:latin typeface="Arimo"/>
              <a:ea typeface="Arimo"/>
              <a:cs typeface="Arimo"/>
              <a:sym typeface="Arimo"/>
            </a:endParaRPr>
          </a:p>
        </p:txBody>
      </p:sp>
      <p:sp>
        <p:nvSpPr>
          <p:cNvPr id="716" name="Google Shape;716;p42"/>
          <p:cNvSpPr/>
          <p:nvPr/>
        </p:nvSpPr>
        <p:spPr>
          <a:xfrm>
            <a:off x="951500" y="1442325"/>
            <a:ext cx="1705500" cy="3393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Barlow ExtraBold"/>
                <a:ea typeface="Barlow ExtraBold"/>
                <a:cs typeface="Barlow ExtraBold"/>
                <a:sym typeface="Barlow ExtraBold"/>
              </a:rPr>
              <a:t>Study information</a:t>
            </a:r>
            <a:endParaRPr>
              <a:latin typeface="Arimo"/>
              <a:ea typeface="Arimo"/>
              <a:cs typeface="Arimo"/>
              <a:sym typeface="Arimo"/>
            </a:endParaRPr>
          </a:p>
        </p:txBody>
      </p:sp>
      <p:sp>
        <p:nvSpPr>
          <p:cNvPr id="717" name="Google Shape;717;p42"/>
          <p:cNvSpPr/>
          <p:nvPr/>
        </p:nvSpPr>
        <p:spPr>
          <a:xfrm>
            <a:off x="3693900" y="1442325"/>
            <a:ext cx="1756200" cy="3393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Barlow ExtraBold"/>
                <a:ea typeface="Barlow ExtraBold"/>
                <a:cs typeface="Barlow ExtraBold"/>
                <a:sym typeface="Barlow ExtraBold"/>
              </a:rPr>
              <a:t>Inclusion Criteria </a:t>
            </a:r>
            <a:endParaRPr>
              <a:solidFill>
                <a:schemeClr val="dk1"/>
              </a:solidFill>
              <a:latin typeface="Barlow ExtraBold"/>
              <a:ea typeface="Barlow ExtraBold"/>
              <a:cs typeface="Barlow ExtraBold"/>
              <a:sym typeface="Barlow ExtraBold"/>
            </a:endParaRPr>
          </a:p>
        </p:txBody>
      </p:sp>
      <p:sp>
        <p:nvSpPr>
          <p:cNvPr id="718" name="Google Shape;718;p42"/>
          <p:cNvSpPr/>
          <p:nvPr/>
        </p:nvSpPr>
        <p:spPr>
          <a:xfrm>
            <a:off x="6487000" y="1442325"/>
            <a:ext cx="1756200" cy="3393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Barlow ExtraBold"/>
                <a:ea typeface="Barlow ExtraBold"/>
                <a:cs typeface="Barlow ExtraBold"/>
                <a:sym typeface="Barlow ExtraBold"/>
              </a:rPr>
              <a:t>Exclusion Criteria</a:t>
            </a:r>
            <a:endParaRPr>
              <a:solidFill>
                <a:schemeClr val="dk1"/>
              </a:solidFill>
              <a:latin typeface="Barlow ExtraBold"/>
              <a:ea typeface="Barlow ExtraBold"/>
              <a:cs typeface="Barlow ExtraBold"/>
              <a:sym typeface="Barlow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3"/>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Participant Information </a:t>
            </a:r>
            <a:endParaRPr/>
          </a:p>
        </p:txBody>
      </p:sp>
      <p:sp>
        <p:nvSpPr>
          <p:cNvPr id="724" name="Google Shape;724;p43"/>
          <p:cNvSpPr/>
          <p:nvPr/>
        </p:nvSpPr>
        <p:spPr>
          <a:xfrm>
            <a:off x="720000" y="1216200"/>
            <a:ext cx="1602000" cy="176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mo"/>
                <a:ea typeface="Arimo"/>
                <a:cs typeface="Arimo"/>
                <a:sym typeface="Arimo"/>
              </a:rPr>
              <a:t>263 participants screened </a:t>
            </a:r>
            <a:endParaRPr>
              <a:latin typeface="Arimo"/>
              <a:ea typeface="Arimo"/>
              <a:cs typeface="Arimo"/>
              <a:sym typeface="Arimo"/>
            </a:endParaRPr>
          </a:p>
        </p:txBody>
      </p:sp>
      <p:cxnSp>
        <p:nvCxnSpPr>
          <p:cNvPr id="725" name="Google Shape;725;p43"/>
          <p:cNvCxnSpPr>
            <a:stCxn id="724" idx="3"/>
          </p:cNvCxnSpPr>
          <p:nvPr/>
        </p:nvCxnSpPr>
        <p:spPr>
          <a:xfrm flipH="1" rot="10800000">
            <a:off x="2322000" y="2093250"/>
            <a:ext cx="1650300" cy="5100"/>
          </a:xfrm>
          <a:prstGeom prst="straightConnector1">
            <a:avLst/>
          </a:prstGeom>
          <a:noFill/>
          <a:ln cap="flat" cmpd="sng" w="9525">
            <a:solidFill>
              <a:srgbClr val="000000"/>
            </a:solidFill>
            <a:prstDash val="solid"/>
            <a:round/>
            <a:headEnd len="med" w="med" type="none"/>
            <a:tailEnd len="med" w="med" type="stealth"/>
          </a:ln>
        </p:spPr>
      </p:cxnSp>
      <p:sp>
        <p:nvSpPr>
          <p:cNvPr id="726" name="Google Shape;726;p43"/>
          <p:cNvSpPr/>
          <p:nvPr/>
        </p:nvSpPr>
        <p:spPr>
          <a:xfrm>
            <a:off x="4034550" y="1216163"/>
            <a:ext cx="1602000" cy="176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mo"/>
                <a:ea typeface="Arimo"/>
                <a:cs typeface="Arimo"/>
                <a:sym typeface="Arimo"/>
              </a:rPr>
              <a:t>161 </a:t>
            </a:r>
            <a:r>
              <a:rPr lang="en">
                <a:latin typeface="Arimo"/>
                <a:ea typeface="Arimo"/>
                <a:cs typeface="Arimo"/>
                <a:sym typeface="Arimo"/>
              </a:rPr>
              <a:t>enrolled and started </a:t>
            </a:r>
            <a:endParaRPr>
              <a:latin typeface="Arimo"/>
              <a:ea typeface="Arimo"/>
              <a:cs typeface="Arimo"/>
              <a:sym typeface="Arimo"/>
            </a:endParaRPr>
          </a:p>
        </p:txBody>
      </p:sp>
      <p:cxnSp>
        <p:nvCxnSpPr>
          <p:cNvPr id="727" name="Google Shape;727;p43"/>
          <p:cNvCxnSpPr/>
          <p:nvPr/>
        </p:nvCxnSpPr>
        <p:spPr>
          <a:xfrm>
            <a:off x="5636550" y="2092950"/>
            <a:ext cx="1662900" cy="5700"/>
          </a:xfrm>
          <a:prstGeom prst="straightConnector1">
            <a:avLst/>
          </a:prstGeom>
          <a:noFill/>
          <a:ln cap="flat" cmpd="sng" w="9525">
            <a:solidFill>
              <a:srgbClr val="000000"/>
            </a:solidFill>
            <a:prstDash val="solid"/>
            <a:round/>
            <a:headEnd len="med" w="med" type="none"/>
            <a:tailEnd len="med" w="med" type="triangle"/>
          </a:ln>
        </p:spPr>
      </p:cxnSp>
      <p:sp>
        <p:nvSpPr>
          <p:cNvPr id="728" name="Google Shape;728;p43"/>
          <p:cNvSpPr/>
          <p:nvPr/>
        </p:nvSpPr>
        <p:spPr>
          <a:xfrm>
            <a:off x="720000" y="3092400"/>
            <a:ext cx="1602000" cy="176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mo"/>
                <a:ea typeface="Arimo"/>
                <a:cs typeface="Arimo"/>
                <a:sym typeface="Arimo"/>
              </a:rPr>
              <a:t>61 didn't complete</a:t>
            </a:r>
            <a:r>
              <a:rPr lang="en">
                <a:latin typeface="Arimo"/>
                <a:ea typeface="Arimo"/>
                <a:cs typeface="Arimo"/>
                <a:sym typeface="Arimo"/>
              </a:rPr>
              <a:t> </a:t>
            </a:r>
            <a:r>
              <a:rPr lang="en">
                <a:latin typeface="Arimo"/>
                <a:ea typeface="Arimo"/>
                <a:cs typeface="Arimo"/>
                <a:sym typeface="Arimo"/>
              </a:rPr>
              <a:t>the study</a:t>
            </a:r>
            <a:endParaRPr>
              <a:latin typeface="Arimo"/>
              <a:ea typeface="Arimo"/>
              <a:cs typeface="Arimo"/>
              <a:sym typeface="Arimo"/>
            </a:endParaRPr>
          </a:p>
        </p:txBody>
      </p:sp>
      <p:cxnSp>
        <p:nvCxnSpPr>
          <p:cNvPr id="729" name="Google Shape;729;p43"/>
          <p:cNvCxnSpPr>
            <a:stCxn id="728" idx="3"/>
          </p:cNvCxnSpPr>
          <p:nvPr/>
        </p:nvCxnSpPr>
        <p:spPr>
          <a:xfrm>
            <a:off x="2322000" y="3974550"/>
            <a:ext cx="1747800" cy="6600"/>
          </a:xfrm>
          <a:prstGeom prst="straightConnector1">
            <a:avLst/>
          </a:prstGeom>
          <a:noFill/>
          <a:ln cap="flat" cmpd="sng" w="9525">
            <a:solidFill>
              <a:srgbClr val="000000"/>
            </a:solidFill>
            <a:prstDash val="solid"/>
            <a:round/>
            <a:headEnd len="med" w="med" type="none"/>
            <a:tailEnd len="med" w="med" type="triangle"/>
          </a:ln>
        </p:spPr>
      </p:cxnSp>
      <p:sp>
        <p:nvSpPr>
          <p:cNvPr id="730" name="Google Shape;730;p43"/>
          <p:cNvSpPr/>
          <p:nvPr/>
        </p:nvSpPr>
        <p:spPr>
          <a:xfrm>
            <a:off x="4096800" y="3092325"/>
            <a:ext cx="1539900" cy="176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mo"/>
                <a:ea typeface="Arimo"/>
                <a:cs typeface="Arimo"/>
                <a:sym typeface="Arimo"/>
              </a:rPr>
              <a:t>102 completed the study</a:t>
            </a:r>
            <a:endParaRPr>
              <a:latin typeface="Arimo"/>
              <a:ea typeface="Arimo"/>
              <a:cs typeface="Arimo"/>
              <a:sym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44"/>
          <p:cNvSpPr/>
          <p:nvPr/>
        </p:nvSpPr>
        <p:spPr>
          <a:xfrm>
            <a:off x="1486050" y="1175795"/>
            <a:ext cx="6171900" cy="3199200"/>
          </a:xfrm>
          <a:prstGeom prst="roundRect">
            <a:avLst>
              <a:gd fmla="val 16667" name="adj"/>
            </a:avLst>
          </a:prstGeom>
          <a:solidFill>
            <a:srgbClr val="FFF5EC"/>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736" name="Google Shape;736;p4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Primary Outcome Results Illustration</a:t>
            </a:r>
            <a:endParaRPr/>
          </a:p>
        </p:txBody>
      </p:sp>
      <p:grpSp>
        <p:nvGrpSpPr>
          <p:cNvPr id="737" name="Google Shape;737;p44"/>
          <p:cNvGrpSpPr/>
          <p:nvPr/>
        </p:nvGrpSpPr>
        <p:grpSpPr>
          <a:xfrm>
            <a:off x="8260260" y="921896"/>
            <a:ext cx="285232" cy="714061"/>
            <a:chOff x="8260260" y="921896"/>
            <a:chExt cx="285232" cy="714061"/>
          </a:xfrm>
        </p:grpSpPr>
        <p:sp>
          <p:nvSpPr>
            <p:cNvPr id="738" name="Google Shape;738;p44"/>
            <p:cNvSpPr/>
            <p:nvPr/>
          </p:nvSpPr>
          <p:spPr>
            <a:xfrm flipH="1" rot="-5400000">
              <a:off x="8302514" y="1392979"/>
              <a:ext cx="242973" cy="242982"/>
            </a:xfrm>
            <a:custGeom>
              <a:rect b="b" l="l" r="r" t="t"/>
              <a:pathLst>
                <a:path extrusionOk="0" h="83213" w="83210">
                  <a:moveTo>
                    <a:pt x="78606" y="24278"/>
                  </a:moveTo>
                  <a:lnTo>
                    <a:pt x="63538" y="24278"/>
                  </a:lnTo>
                  <a:cubicBezTo>
                    <a:pt x="61026" y="24278"/>
                    <a:pt x="58933" y="22268"/>
                    <a:pt x="58933" y="19673"/>
                  </a:cubicBezTo>
                  <a:lnTo>
                    <a:pt x="58933" y="4604"/>
                  </a:lnTo>
                  <a:cubicBezTo>
                    <a:pt x="58933" y="2093"/>
                    <a:pt x="56924" y="0"/>
                    <a:pt x="54329" y="0"/>
                  </a:cubicBezTo>
                  <a:lnTo>
                    <a:pt x="28881" y="0"/>
                  </a:lnTo>
                  <a:cubicBezTo>
                    <a:pt x="26369" y="0"/>
                    <a:pt x="24277" y="2009"/>
                    <a:pt x="24277" y="4604"/>
                  </a:cubicBezTo>
                  <a:lnTo>
                    <a:pt x="24277" y="19673"/>
                  </a:lnTo>
                  <a:cubicBezTo>
                    <a:pt x="24277" y="22185"/>
                    <a:pt x="22268" y="24278"/>
                    <a:pt x="19672" y="24278"/>
                  </a:cubicBezTo>
                  <a:lnTo>
                    <a:pt x="4604" y="24278"/>
                  </a:lnTo>
                  <a:cubicBezTo>
                    <a:pt x="2093" y="24278"/>
                    <a:pt x="0" y="26287"/>
                    <a:pt x="0" y="28882"/>
                  </a:cubicBezTo>
                  <a:lnTo>
                    <a:pt x="0" y="54331"/>
                  </a:lnTo>
                  <a:cubicBezTo>
                    <a:pt x="0" y="56843"/>
                    <a:pt x="2009" y="58936"/>
                    <a:pt x="4604" y="58936"/>
                  </a:cubicBezTo>
                  <a:lnTo>
                    <a:pt x="19672" y="58936"/>
                  </a:lnTo>
                  <a:cubicBezTo>
                    <a:pt x="22184" y="58936"/>
                    <a:pt x="24277" y="60945"/>
                    <a:pt x="24277" y="63540"/>
                  </a:cubicBezTo>
                  <a:lnTo>
                    <a:pt x="24277" y="78609"/>
                  </a:lnTo>
                  <a:cubicBezTo>
                    <a:pt x="24277" y="81121"/>
                    <a:pt x="26286" y="83213"/>
                    <a:pt x="28881" y="83213"/>
                  </a:cubicBezTo>
                  <a:lnTo>
                    <a:pt x="54329" y="83213"/>
                  </a:lnTo>
                  <a:cubicBezTo>
                    <a:pt x="56841" y="83213"/>
                    <a:pt x="58933" y="81204"/>
                    <a:pt x="58933" y="78609"/>
                  </a:cubicBezTo>
                  <a:lnTo>
                    <a:pt x="58933" y="63540"/>
                  </a:lnTo>
                  <a:cubicBezTo>
                    <a:pt x="58933" y="61029"/>
                    <a:pt x="60942" y="58936"/>
                    <a:pt x="63538" y="58936"/>
                  </a:cubicBezTo>
                  <a:lnTo>
                    <a:pt x="78606" y="58936"/>
                  </a:lnTo>
                  <a:cubicBezTo>
                    <a:pt x="81117" y="58936"/>
                    <a:pt x="83210" y="56927"/>
                    <a:pt x="83210" y="54331"/>
                  </a:cubicBezTo>
                  <a:lnTo>
                    <a:pt x="83210" y="28882"/>
                  </a:lnTo>
                  <a:cubicBezTo>
                    <a:pt x="83210" y="26287"/>
                    <a:pt x="81201" y="24278"/>
                    <a:pt x="78606" y="242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44"/>
            <p:cNvSpPr/>
            <p:nvPr/>
          </p:nvSpPr>
          <p:spPr>
            <a:xfrm flipH="1" rot="-5400000">
              <a:off x="8260260" y="921896"/>
              <a:ext cx="85800" cy="85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grpSp>
      <p:pic>
        <p:nvPicPr>
          <p:cNvPr id="740" name="Google Shape;740;p44" title="Gráfico"/>
          <p:cNvPicPr preferRelativeResize="0"/>
          <p:nvPr/>
        </p:nvPicPr>
        <p:blipFill rotWithShape="1">
          <a:blip r:embed="rId3">
            <a:alphaModFix/>
          </a:blip>
          <a:srcRect b="2180" l="0" r="0" t="-2180"/>
          <a:stretch/>
        </p:blipFill>
        <p:spPr>
          <a:xfrm>
            <a:off x="1695803" y="1053675"/>
            <a:ext cx="5741135" cy="3299866"/>
          </a:xfrm>
          <a:prstGeom prst="rect">
            <a:avLst/>
          </a:prstGeom>
          <a:noFill/>
          <a:ln>
            <a:noFill/>
          </a:ln>
        </p:spPr>
      </p:pic>
      <p:sp>
        <p:nvSpPr>
          <p:cNvPr id="741" name="Google Shape;741;p44"/>
          <p:cNvSpPr txBox="1"/>
          <p:nvPr/>
        </p:nvSpPr>
        <p:spPr>
          <a:xfrm>
            <a:off x="1407750" y="4375000"/>
            <a:ext cx="6328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6"/>
                </a:solidFill>
                <a:latin typeface="Arimo"/>
                <a:ea typeface="Arimo"/>
                <a:cs typeface="Arimo"/>
                <a:sym typeface="Arimo"/>
              </a:rPr>
              <a:t>*</a:t>
            </a:r>
            <a:r>
              <a:rPr b="1" lang="en">
                <a:solidFill>
                  <a:schemeClr val="accent6"/>
                </a:solidFill>
                <a:latin typeface="Arimo"/>
                <a:ea typeface="Arimo"/>
                <a:cs typeface="Arimo"/>
                <a:sym typeface="Arimo"/>
              </a:rPr>
              <a:t>There is no </a:t>
            </a:r>
            <a:r>
              <a:rPr b="1" lang="en">
                <a:solidFill>
                  <a:schemeClr val="accent6"/>
                </a:solidFill>
                <a:latin typeface="Arimo"/>
                <a:ea typeface="Arimo"/>
                <a:cs typeface="Arimo"/>
                <a:sym typeface="Arimo"/>
              </a:rPr>
              <a:t>placebo group</a:t>
            </a:r>
            <a:r>
              <a:rPr lang="en">
                <a:solidFill>
                  <a:schemeClr val="accent6"/>
                </a:solidFill>
                <a:latin typeface="Arimo"/>
                <a:ea typeface="Arimo"/>
                <a:cs typeface="Arimo"/>
                <a:sym typeface="Arimo"/>
              </a:rPr>
              <a:t>. The results shown are the hemoglobin concentration of the experimental group given MICERA</a:t>
            </a:r>
            <a:endParaRPr>
              <a:solidFill>
                <a:schemeClr val="accent6"/>
              </a:solidFill>
              <a:latin typeface="Arimo"/>
              <a:ea typeface="Arimo"/>
              <a:cs typeface="Arimo"/>
              <a:sym typeface="Arimo"/>
            </a:endParaRPr>
          </a:p>
        </p:txBody>
      </p:sp>
      <p:grpSp>
        <p:nvGrpSpPr>
          <p:cNvPr id="742" name="Google Shape;742;p44"/>
          <p:cNvGrpSpPr/>
          <p:nvPr/>
        </p:nvGrpSpPr>
        <p:grpSpPr>
          <a:xfrm>
            <a:off x="7436953" y="2225038"/>
            <a:ext cx="1073151" cy="1560863"/>
            <a:chOff x="8433757" y="2833339"/>
            <a:chExt cx="213873" cy="304737"/>
          </a:xfrm>
        </p:grpSpPr>
        <p:sp>
          <p:nvSpPr>
            <p:cNvPr id="743" name="Google Shape;743;p44"/>
            <p:cNvSpPr/>
            <p:nvPr/>
          </p:nvSpPr>
          <p:spPr>
            <a:xfrm>
              <a:off x="8433757" y="2865414"/>
              <a:ext cx="213873" cy="272662"/>
            </a:xfrm>
            <a:custGeom>
              <a:rect b="b" l="l" r="r" t="t"/>
              <a:pathLst>
                <a:path extrusionOk="0" h="272662" w="213873">
                  <a:moveTo>
                    <a:pt x="191856" y="0"/>
                  </a:moveTo>
                  <a:lnTo>
                    <a:pt x="139618" y="0"/>
                  </a:lnTo>
                  <a:lnTo>
                    <a:pt x="139618" y="9066"/>
                  </a:lnTo>
                  <a:cubicBezTo>
                    <a:pt x="139618" y="12908"/>
                    <a:pt x="136510" y="16016"/>
                    <a:pt x="132667" y="16016"/>
                  </a:cubicBezTo>
                  <a:lnTo>
                    <a:pt x="81206" y="16016"/>
                  </a:lnTo>
                  <a:cubicBezTo>
                    <a:pt x="77364" y="16016"/>
                    <a:pt x="74256" y="12908"/>
                    <a:pt x="74256" y="9066"/>
                  </a:cubicBezTo>
                  <a:lnTo>
                    <a:pt x="74256" y="0"/>
                  </a:lnTo>
                  <a:lnTo>
                    <a:pt x="22018" y="0"/>
                  </a:lnTo>
                  <a:cubicBezTo>
                    <a:pt x="9843" y="0"/>
                    <a:pt x="0" y="9843"/>
                    <a:pt x="0" y="22017"/>
                  </a:cubicBezTo>
                  <a:lnTo>
                    <a:pt x="0" y="250646"/>
                  </a:lnTo>
                  <a:cubicBezTo>
                    <a:pt x="0" y="262819"/>
                    <a:pt x="9843" y="272662"/>
                    <a:pt x="22018" y="272662"/>
                  </a:cubicBezTo>
                  <a:lnTo>
                    <a:pt x="191856" y="272662"/>
                  </a:lnTo>
                  <a:cubicBezTo>
                    <a:pt x="204030" y="272662"/>
                    <a:pt x="213874" y="262819"/>
                    <a:pt x="213874" y="250646"/>
                  </a:cubicBezTo>
                  <a:lnTo>
                    <a:pt x="213874" y="22017"/>
                  </a:lnTo>
                  <a:cubicBezTo>
                    <a:pt x="213917" y="9886"/>
                    <a:pt x="204030" y="0"/>
                    <a:pt x="191856"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44"/>
            <p:cNvSpPr/>
            <p:nvPr/>
          </p:nvSpPr>
          <p:spPr>
            <a:xfrm>
              <a:off x="8433800" y="2865414"/>
              <a:ext cx="40365" cy="272662"/>
            </a:xfrm>
            <a:custGeom>
              <a:rect b="b" l="l" r="r" t="t"/>
              <a:pathLst>
                <a:path extrusionOk="0" h="272662" w="40365">
                  <a:moveTo>
                    <a:pt x="18391" y="250646"/>
                  </a:moveTo>
                  <a:lnTo>
                    <a:pt x="18391" y="22060"/>
                  </a:lnTo>
                  <a:cubicBezTo>
                    <a:pt x="18391" y="9886"/>
                    <a:pt x="28235" y="0"/>
                    <a:pt x="40366" y="0"/>
                  </a:cubicBezTo>
                  <a:lnTo>
                    <a:pt x="22018" y="0"/>
                  </a:lnTo>
                  <a:cubicBezTo>
                    <a:pt x="9844" y="0"/>
                    <a:pt x="0" y="9843"/>
                    <a:pt x="0" y="22017"/>
                  </a:cubicBezTo>
                  <a:lnTo>
                    <a:pt x="0" y="250646"/>
                  </a:lnTo>
                  <a:cubicBezTo>
                    <a:pt x="0" y="262819"/>
                    <a:pt x="9844" y="272662"/>
                    <a:pt x="22018" y="272662"/>
                  </a:cubicBezTo>
                  <a:lnTo>
                    <a:pt x="40366" y="272662"/>
                  </a:lnTo>
                  <a:cubicBezTo>
                    <a:pt x="28235" y="272706"/>
                    <a:pt x="18391" y="262819"/>
                    <a:pt x="18391" y="250646"/>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44"/>
            <p:cNvSpPr/>
            <p:nvPr/>
          </p:nvSpPr>
          <p:spPr>
            <a:xfrm>
              <a:off x="8451026" y="2882639"/>
              <a:ext cx="178818" cy="237608"/>
            </a:xfrm>
            <a:custGeom>
              <a:rect b="b" l="l" r="r" t="t"/>
              <a:pathLst>
                <a:path extrusionOk="0" h="237608" w="178818">
                  <a:moveTo>
                    <a:pt x="149979" y="0"/>
                  </a:moveTo>
                  <a:lnTo>
                    <a:pt x="4619" y="0"/>
                  </a:lnTo>
                  <a:cubicBezTo>
                    <a:pt x="2072" y="0"/>
                    <a:pt x="0" y="2072"/>
                    <a:pt x="0" y="4619"/>
                  </a:cubicBezTo>
                  <a:lnTo>
                    <a:pt x="0" y="232989"/>
                  </a:lnTo>
                  <a:cubicBezTo>
                    <a:pt x="0" y="235536"/>
                    <a:pt x="2072" y="237608"/>
                    <a:pt x="4619" y="237608"/>
                  </a:cubicBezTo>
                  <a:lnTo>
                    <a:pt x="174199" y="237608"/>
                  </a:lnTo>
                  <a:cubicBezTo>
                    <a:pt x="176746" y="237608"/>
                    <a:pt x="178818" y="235536"/>
                    <a:pt x="178818" y="232989"/>
                  </a:cubicBezTo>
                  <a:lnTo>
                    <a:pt x="178818" y="28795"/>
                  </a:lnTo>
                  <a:lnTo>
                    <a:pt x="14997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44"/>
            <p:cNvSpPr/>
            <p:nvPr/>
          </p:nvSpPr>
          <p:spPr>
            <a:xfrm>
              <a:off x="8451026" y="2882682"/>
              <a:ext cx="23010" cy="237608"/>
            </a:xfrm>
            <a:custGeom>
              <a:rect b="b" l="l" r="r" t="t"/>
              <a:pathLst>
                <a:path extrusionOk="0" h="237608" w="23010">
                  <a:moveTo>
                    <a:pt x="18391" y="232989"/>
                  </a:moveTo>
                  <a:lnTo>
                    <a:pt x="18391" y="4619"/>
                  </a:lnTo>
                  <a:cubicBezTo>
                    <a:pt x="18391" y="2072"/>
                    <a:pt x="20464" y="0"/>
                    <a:pt x="23011" y="0"/>
                  </a:cubicBezTo>
                  <a:lnTo>
                    <a:pt x="4619" y="0"/>
                  </a:lnTo>
                  <a:cubicBezTo>
                    <a:pt x="2072" y="0"/>
                    <a:pt x="0" y="2072"/>
                    <a:pt x="0" y="4619"/>
                  </a:cubicBezTo>
                  <a:lnTo>
                    <a:pt x="0" y="232989"/>
                  </a:lnTo>
                  <a:cubicBezTo>
                    <a:pt x="0" y="235536"/>
                    <a:pt x="2072" y="237608"/>
                    <a:pt x="4619" y="237608"/>
                  </a:cubicBezTo>
                  <a:lnTo>
                    <a:pt x="23011" y="237608"/>
                  </a:lnTo>
                  <a:cubicBezTo>
                    <a:pt x="20464" y="237608"/>
                    <a:pt x="18391" y="235536"/>
                    <a:pt x="18391" y="232989"/>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44"/>
            <p:cNvSpPr/>
            <p:nvPr/>
          </p:nvSpPr>
          <p:spPr>
            <a:xfrm>
              <a:off x="8601005" y="2882639"/>
              <a:ext cx="28838" cy="28837"/>
            </a:xfrm>
            <a:custGeom>
              <a:rect b="b" l="l" r="r" t="t"/>
              <a:pathLst>
                <a:path extrusionOk="0" h="28837" w="28838">
                  <a:moveTo>
                    <a:pt x="24176" y="0"/>
                  </a:moveTo>
                  <a:lnTo>
                    <a:pt x="0" y="0"/>
                  </a:lnTo>
                  <a:lnTo>
                    <a:pt x="28839" y="28838"/>
                  </a:lnTo>
                  <a:lnTo>
                    <a:pt x="28839" y="4662"/>
                  </a:lnTo>
                  <a:cubicBezTo>
                    <a:pt x="28839" y="2072"/>
                    <a:pt x="26767" y="0"/>
                    <a:pt x="24176"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44"/>
            <p:cNvSpPr/>
            <p:nvPr/>
          </p:nvSpPr>
          <p:spPr>
            <a:xfrm>
              <a:off x="8601307" y="2882941"/>
              <a:ext cx="28839" cy="28837"/>
            </a:xfrm>
            <a:custGeom>
              <a:rect b="b" l="l" r="r" t="t"/>
              <a:pathLst>
                <a:path extrusionOk="0" h="28837" w="28839">
                  <a:moveTo>
                    <a:pt x="4663" y="28838"/>
                  </a:moveTo>
                  <a:lnTo>
                    <a:pt x="28839" y="28838"/>
                  </a:lnTo>
                  <a:lnTo>
                    <a:pt x="0" y="0"/>
                  </a:lnTo>
                  <a:lnTo>
                    <a:pt x="0" y="24175"/>
                  </a:lnTo>
                  <a:cubicBezTo>
                    <a:pt x="0" y="26765"/>
                    <a:pt x="2073" y="28838"/>
                    <a:pt x="4663" y="28838"/>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44"/>
            <p:cNvSpPr/>
            <p:nvPr/>
          </p:nvSpPr>
          <p:spPr>
            <a:xfrm>
              <a:off x="8601307" y="2882941"/>
              <a:ext cx="22449" cy="28794"/>
            </a:xfrm>
            <a:custGeom>
              <a:rect b="b" l="l" r="r" t="t"/>
              <a:pathLst>
                <a:path extrusionOk="0" h="28794" w="22449">
                  <a:moveTo>
                    <a:pt x="17830" y="24175"/>
                  </a:moveTo>
                  <a:lnTo>
                    <a:pt x="17830" y="17829"/>
                  </a:lnTo>
                  <a:lnTo>
                    <a:pt x="0" y="0"/>
                  </a:lnTo>
                  <a:lnTo>
                    <a:pt x="0" y="24175"/>
                  </a:lnTo>
                  <a:cubicBezTo>
                    <a:pt x="0" y="26722"/>
                    <a:pt x="2073" y="28794"/>
                    <a:pt x="4619" y="28794"/>
                  </a:cubicBezTo>
                  <a:lnTo>
                    <a:pt x="22449" y="28794"/>
                  </a:lnTo>
                  <a:cubicBezTo>
                    <a:pt x="19902" y="28838"/>
                    <a:pt x="17830" y="26765"/>
                    <a:pt x="17830" y="24175"/>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44"/>
            <p:cNvSpPr/>
            <p:nvPr/>
          </p:nvSpPr>
          <p:spPr>
            <a:xfrm>
              <a:off x="8512891" y="2915880"/>
              <a:ext cx="55332" cy="8936"/>
            </a:xfrm>
            <a:custGeom>
              <a:rect b="b" l="l" r="r" t="t"/>
              <a:pathLst>
                <a:path extrusionOk="0" h="8936" w="55332">
                  <a:moveTo>
                    <a:pt x="50857" y="8936"/>
                  </a:moveTo>
                  <a:lnTo>
                    <a:pt x="4663" y="8936"/>
                  </a:lnTo>
                  <a:cubicBezTo>
                    <a:pt x="2203" y="8936"/>
                    <a:pt x="44" y="7037"/>
                    <a:pt x="1" y="4576"/>
                  </a:cubicBezTo>
                  <a:cubicBezTo>
                    <a:pt x="-42" y="2072"/>
                    <a:pt x="1943" y="0"/>
                    <a:pt x="4447" y="0"/>
                  </a:cubicBezTo>
                  <a:lnTo>
                    <a:pt x="50685" y="0"/>
                  </a:lnTo>
                  <a:cubicBezTo>
                    <a:pt x="52973" y="0"/>
                    <a:pt x="55045" y="1641"/>
                    <a:pt x="55304" y="3929"/>
                  </a:cubicBezTo>
                  <a:cubicBezTo>
                    <a:pt x="55606" y="6648"/>
                    <a:pt x="53491" y="8936"/>
                    <a:pt x="50857" y="89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44"/>
            <p:cNvSpPr/>
            <p:nvPr/>
          </p:nvSpPr>
          <p:spPr>
            <a:xfrm>
              <a:off x="8512201" y="2873642"/>
              <a:ext cx="56425" cy="28596"/>
            </a:xfrm>
            <a:custGeom>
              <a:rect b="b" l="l" r="r" t="t"/>
              <a:pathLst>
                <a:path extrusionOk="0" h="28596" w="56425">
                  <a:moveTo>
                    <a:pt x="45244" y="28596"/>
                  </a:moveTo>
                  <a:lnTo>
                    <a:pt x="4662" y="28596"/>
                  </a:lnTo>
                  <a:cubicBezTo>
                    <a:pt x="2072" y="28596"/>
                    <a:pt x="0" y="26524"/>
                    <a:pt x="0" y="23934"/>
                  </a:cubicBezTo>
                  <a:lnTo>
                    <a:pt x="0" y="3126"/>
                  </a:lnTo>
                  <a:cubicBezTo>
                    <a:pt x="0" y="2608"/>
                    <a:pt x="216" y="2090"/>
                    <a:pt x="604" y="1701"/>
                  </a:cubicBezTo>
                  <a:cubicBezTo>
                    <a:pt x="4404" y="-1882"/>
                    <a:pt x="8893" y="751"/>
                    <a:pt x="8893" y="4464"/>
                  </a:cubicBezTo>
                  <a:lnTo>
                    <a:pt x="8893" y="18710"/>
                  </a:lnTo>
                  <a:cubicBezTo>
                    <a:pt x="8893" y="19228"/>
                    <a:pt x="9325" y="19660"/>
                    <a:pt x="9843" y="19660"/>
                  </a:cubicBezTo>
                  <a:lnTo>
                    <a:pt x="45201" y="19660"/>
                  </a:lnTo>
                  <a:cubicBezTo>
                    <a:pt x="46453" y="19660"/>
                    <a:pt x="47489" y="18624"/>
                    <a:pt x="47489" y="17372"/>
                  </a:cubicBezTo>
                  <a:lnTo>
                    <a:pt x="47489" y="4680"/>
                  </a:lnTo>
                  <a:cubicBezTo>
                    <a:pt x="47489" y="2219"/>
                    <a:pt x="49388" y="61"/>
                    <a:pt x="51849" y="18"/>
                  </a:cubicBezTo>
                  <a:cubicBezTo>
                    <a:pt x="54353" y="-26"/>
                    <a:pt x="56426" y="1960"/>
                    <a:pt x="56426" y="4464"/>
                  </a:cubicBezTo>
                  <a:lnTo>
                    <a:pt x="56426" y="17372"/>
                  </a:lnTo>
                  <a:cubicBezTo>
                    <a:pt x="56426" y="23589"/>
                    <a:pt x="51418" y="28596"/>
                    <a:pt x="45244" y="2859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44"/>
            <p:cNvSpPr/>
            <p:nvPr/>
          </p:nvSpPr>
          <p:spPr>
            <a:xfrm>
              <a:off x="8525282" y="2833339"/>
              <a:ext cx="30867" cy="19037"/>
            </a:xfrm>
            <a:custGeom>
              <a:rect b="b" l="l" r="r" t="t"/>
              <a:pathLst>
                <a:path extrusionOk="0" h="19037" w="30867">
                  <a:moveTo>
                    <a:pt x="30868" y="19038"/>
                  </a:moveTo>
                  <a:lnTo>
                    <a:pt x="30868" y="11310"/>
                  </a:lnTo>
                  <a:cubicBezTo>
                    <a:pt x="30868" y="5094"/>
                    <a:pt x="25946" y="0"/>
                    <a:pt x="19946" y="0"/>
                  </a:cubicBezTo>
                  <a:lnTo>
                    <a:pt x="10922" y="0"/>
                  </a:lnTo>
                  <a:cubicBezTo>
                    <a:pt x="4922" y="0"/>
                    <a:pt x="0" y="5094"/>
                    <a:pt x="0" y="11310"/>
                  </a:cubicBezTo>
                  <a:lnTo>
                    <a:pt x="0" y="19038"/>
                  </a:lnTo>
                  <a:lnTo>
                    <a:pt x="30868" y="1903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44"/>
            <p:cNvSpPr/>
            <p:nvPr/>
          </p:nvSpPr>
          <p:spPr>
            <a:xfrm>
              <a:off x="8525282" y="2833339"/>
              <a:ext cx="24650" cy="19037"/>
            </a:xfrm>
            <a:custGeom>
              <a:rect b="b" l="l" r="r" t="t"/>
              <a:pathLst>
                <a:path extrusionOk="0" h="19037" w="24650">
                  <a:moveTo>
                    <a:pt x="24651" y="1122"/>
                  </a:moveTo>
                  <a:cubicBezTo>
                    <a:pt x="23226" y="432"/>
                    <a:pt x="21629" y="0"/>
                    <a:pt x="19946" y="0"/>
                  </a:cubicBezTo>
                  <a:lnTo>
                    <a:pt x="10922" y="0"/>
                  </a:lnTo>
                  <a:cubicBezTo>
                    <a:pt x="4922" y="0"/>
                    <a:pt x="0" y="5094"/>
                    <a:pt x="0" y="11310"/>
                  </a:cubicBezTo>
                  <a:lnTo>
                    <a:pt x="0" y="19038"/>
                  </a:lnTo>
                  <a:lnTo>
                    <a:pt x="18434" y="19038"/>
                  </a:lnTo>
                  <a:lnTo>
                    <a:pt x="18434" y="11310"/>
                  </a:lnTo>
                  <a:cubicBezTo>
                    <a:pt x="18391" y="6821"/>
                    <a:pt x="20981" y="2935"/>
                    <a:pt x="24651" y="1122"/>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44"/>
            <p:cNvSpPr/>
            <p:nvPr/>
          </p:nvSpPr>
          <p:spPr>
            <a:xfrm>
              <a:off x="8506847" y="2851772"/>
              <a:ext cx="67736" cy="30866"/>
            </a:xfrm>
            <a:custGeom>
              <a:rect b="b" l="l" r="r" t="t"/>
              <a:pathLst>
                <a:path extrusionOk="0" h="30866" w="67736">
                  <a:moveTo>
                    <a:pt x="60786" y="0"/>
                  </a:moveTo>
                  <a:lnTo>
                    <a:pt x="6951" y="0"/>
                  </a:lnTo>
                  <a:cubicBezTo>
                    <a:pt x="3108" y="0"/>
                    <a:pt x="0" y="3108"/>
                    <a:pt x="0" y="6950"/>
                  </a:cubicBezTo>
                  <a:lnTo>
                    <a:pt x="0" y="23916"/>
                  </a:lnTo>
                  <a:cubicBezTo>
                    <a:pt x="0" y="27758"/>
                    <a:pt x="3108" y="30867"/>
                    <a:pt x="6951" y="30867"/>
                  </a:cubicBezTo>
                  <a:lnTo>
                    <a:pt x="60786" y="30867"/>
                  </a:lnTo>
                  <a:cubicBezTo>
                    <a:pt x="64628" y="30867"/>
                    <a:pt x="67737" y="27758"/>
                    <a:pt x="67737" y="23916"/>
                  </a:cubicBezTo>
                  <a:lnTo>
                    <a:pt x="67737" y="6950"/>
                  </a:lnTo>
                  <a:cubicBezTo>
                    <a:pt x="67737" y="3108"/>
                    <a:pt x="64585" y="0"/>
                    <a:pt x="6078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44"/>
            <p:cNvSpPr/>
            <p:nvPr/>
          </p:nvSpPr>
          <p:spPr>
            <a:xfrm>
              <a:off x="8506891" y="2851729"/>
              <a:ext cx="25384" cy="30867"/>
            </a:xfrm>
            <a:custGeom>
              <a:rect b="b" l="l" r="r" t="t"/>
              <a:pathLst>
                <a:path extrusionOk="0" h="30867" w="25384">
                  <a:moveTo>
                    <a:pt x="18391" y="23959"/>
                  </a:moveTo>
                  <a:lnTo>
                    <a:pt x="18391" y="6994"/>
                  </a:lnTo>
                  <a:cubicBezTo>
                    <a:pt x="18391" y="3152"/>
                    <a:pt x="21543" y="0"/>
                    <a:pt x="25385" y="0"/>
                  </a:cubicBezTo>
                  <a:lnTo>
                    <a:pt x="6951" y="0"/>
                  </a:lnTo>
                  <a:cubicBezTo>
                    <a:pt x="3108" y="0"/>
                    <a:pt x="0" y="3108"/>
                    <a:pt x="0" y="6950"/>
                  </a:cubicBezTo>
                  <a:lnTo>
                    <a:pt x="0" y="23916"/>
                  </a:lnTo>
                  <a:cubicBezTo>
                    <a:pt x="0" y="27758"/>
                    <a:pt x="3108" y="30867"/>
                    <a:pt x="6951" y="30867"/>
                  </a:cubicBezTo>
                  <a:lnTo>
                    <a:pt x="25385" y="30867"/>
                  </a:lnTo>
                  <a:cubicBezTo>
                    <a:pt x="21500" y="30910"/>
                    <a:pt x="18391" y="27802"/>
                    <a:pt x="18391" y="23959"/>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44"/>
            <p:cNvSpPr/>
            <p:nvPr/>
          </p:nvSpPr>
          <p:spPr>
            <a:xfrm>
              <a:off x="8480858" y="2957453"/>
              <a:ext cx="119327" cy="104530"/>
            </a:xfrm>
            <a:custGeom>
              <a:rect b="b" l="l" r="r" t="t"/>
              <a:pathLst>
                <a:path extrusionOk="0" h="104530" w="119327">
                  <a:moveTo>
                    <a:pt x="56944" y="103910"/>
                  </a:moveTo>
                  <a:cubicBezTo>
                    <a:pt x="27803" y="90182"/>
                    <a:pt x="43" y="64151"/>
                    <a:pt x="0" y="31687"/>
                  </a:cubicBezTo>
                  <a:cubicBezTo>
                    <a:pt x="0" y="23269"/>
                    <a:pt x="3281" y="15325"/>
                    <a:pt x="9239" y="9325"/>
                  </a:cubicBezTo>
                  <a:cubicBezTo>
                    <a:pt x="23874" y="-5353"/>
                    <a:pt x="48353" y="-2159"/>
                    <a:pt x="58844" y="15627"/>
                  </a:cubicBezTo>
                  <a:cubicBezTo>
                    <a:pt x="59318" y="16059"/>
                    <a:pt x="59664" y="16189"/>
                    <a:pt x="59750" y="16189"/>
                  </a:cubicBezTo>
                  <a:cubicBezTo>
                    <a:pt x="59880" y="16189"/>
                    <a:pt x="60311" y="15887"/>
                    <a:pt x="60527" y="15584"/>
                  </a:cubicBezTo>
                  <a:cubicBezTo>
                    <a:pt x="66787" y="5569"/>
                    <a:pt x="76414" y="0"/>
                    <a:pt x="87725" y="0"/>
                  </a:cubicBezTo>
                  <a:cubicBezTo>
                    <a:pt x="105038" y="0"/>
                    <a:pt x="119327" y="14073"/>
                    <a:pt x="119327" y="31600"/>
                  </a:cubicBezTo>
                  <a:cubicBezTo>
                    <a:pt x="119327" y="51502"/>
                    <a:pt x="109527" y="69849"/>
                    <a:pt x="90186" y="86124"/>
                  </a:cubicBezTo>
                  <a:cubicBezTo>
                    <a:pt x="78616" y="95881"/>
                    <a:pt x="67003" y="101838"/>
                    <a:pt x="62556" y="103953"/>
                  </a:cubicBezTo>
                  <a:cubicBezTo>
                    <a:pt x="60829" y="104730"/>
                    <a:pt x="58757" y="104730"/>
                    <a:pt x="56944" y="1039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44"/>
            <p:cNvSpPr/>
            <p:nvPr/>
          </p:nvSpPr>
          <p:spPr>
            <a:xfrm>
              <a:off x="8480901" y="2957494"/>
              <a:ext cx="68945" cy="104483"/>
            </a:xfrm>
            <a:custGeom>
              <a:rect b="b" l="l" r="r" t="t"/>
              <a:pathLst>
                <a:path extrusionOk="0" h="104483" w="68945">
                  <a:moveTo>
                    <a:pt x="18564" y="31645"/>
                  </a:moveTo>
                  <a:cubicBezTo>
                    <a:pt x="18564" y="23227"/>
                    <a:pt x="21845" y="15284"/>
                    <a:pt x="27802" y="9283"/>
                  </a:cubicBezTo>
                  <a:cubicBezTo>
                    <a:pt x="31645" y="5441"/>
                    <a:pt x="36135" y="2851"/>
                    <a:pt x="40884" y="1383"/>
                  </a:cubicBezTo>
                  <a:cubicBezTo>
                    <a:pt x="30220" y="-1855"/>
                    <a:pt x="18003" y="519"/>
                    <a:pt x="9239" y="9283"/>
                  </a:cubicBezTo>
                  <a:cubicBezTo>
                    <a:pt x="3281" y="15284"/>
                    <a:pt x="0" y="23184"/>
                    <a:pt x="0" y="31645"/>
                  </a:cubicBezTo>
                  <a:cubicBezTo>
                    <a:pt x="43" y="64109"/>
                    <a:pt x="27802" y="90097"/>
                    <a:pt x="56943" y="103869"/>
                  </a:cubicBezTo>
                  <a:cubicBezTo>
                    <a:pt x="58714" y="104689"/>
                    <a:pt x="60786" y="104689"/>
                    <a:pt x="62556" y="103869"/>
                  </a:cubicBezTo>
                  <a:cubicBezTo>
                    <a:pt x="64024" y="103178"/>
                    <a:pt x="66225" y="102056"/>
                    <a:pt x="68946" y="100588"/>
                  </a:cubicBezTo>
                  <a:cubicBezTo>
                    <a:pt x="42351" y="86169"/>
                    <a:pt x="18564" y="61692"/>
                    <a:pt x="18564" y="3164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44"/>
            <p:cNvSpPr/>
            <p:nvPr/>
          </p:nvSpPr>
          <p:spPr>
            <a:xfrm>
              <a:off x="8520554" y="2988945"/>
              <a:ext cx="52712" cy="36737"/>
            </a:xfrm>
            <a:custGeom>
              <a:rect b="b" l="l" r="r" t="t"/>
              <a:pathLst>
                <a:path extrusionOk="0" h="36737" w="52712">
                  <a:moveTo>
                    <a:pt x="17334" y="35378"/>
                  </a:moveTo>
                  <a:lnTo>
                    <a:pt x="1360" y="19405"/>
                  </a:lnTo>
                  <a:cubicBezTo>
                    <a:pt x="-453" y="17592"/>
                    <a:pt x="-453" y="14699"/>
                    <a:pt x="1360" y="12929"/>
                  </a:cubicBezTo>
                  <a:cubicBezTo>
                    <a:pt x="3130" y="11116"/>
                    <a:pt x="6065" y="11116"/>
                    <a:pt x="7836" y="12929"/>
                  </a:cubicBezTo>
                  <a:lnTo>
                    <a:pt x="20571" y="25665"/>
                  </a:lnTo>
                  <a:lnTo>
                    <a:pt x="44877" y="1360"/>
                  </a:lnTo>
                  <a:cubicBezTo>
                    <a:pt x="46690" y="-453"/>
                    <a:pt x="49583" y="-453"/>
                    <a:pt x="51353" y="1360"/>
                  </a:cubicBezTo>
                  <a:cubicBezTo>
                    <a:pt x="53166" y="3130"/>
                    <a:pt x="53166" y="6065"/>
                    <a:pt x="51353" y="7835"/>
                  </a:cubicBezTo>
                  <a:lnTo>
                    <a:pt x="23809" y="35378"/>
                  </a:lnTo>
                  <a:cubicBezTo>
                    <a:pt x="22039" y="37191"/>
                    <a:pt x="19147" y="37191"/>
                    <a:pt x="17334" y="3537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4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Serious Adverse Events Illustration</a:t>
            </a:r>
            <a:endParaRPr/>
          </a:p>
        </p:txBody>
      </p:sp>
      <p:sp>
        <p:nvSpPr>
          <p:cNvPr id="764" name="Google Shape;764;p45"/>
          <p:cNvSpPr txBox="1"/>
          <p:nvPr/>
        </p:nvSpPr>
        <p:spPr>
          <a:xfrm>
            <a:off x="253350" y="4365400"/>
            <a:ext cx="8637300" cy="7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Arimo"/>
                <a:ea typeface="Arimo"/>
                <a:cs typeface="Arimo"/>
                <a:sym typeface="Arimo"/>
              </a:rPr>
              <a:t>Of the 162 participants,</a:t>
            </a:r>
            <a:r>
              <a:rPr b="1" lang="en" sz="1300">
                <a:solidFill>
                  <a:schemeClr val="dk1"/>
                </a:solidFill>
                <a:latin typeface="Arimo"/>
                <a:ea typeface="Arimo"/>
                <a:cs typeface="Arimo"/>
                <a:sym typeface="Arimo"/>
              </a:rPr>
              <a:t> 53 participants experienced serious adverse events (SAE). </a:t>
            </a:r>
            <a:r>
              <a:rPr lang="en" sz="1300">
                <a:solidFill>
                  <a:schemeClr val="dk1"/>
                </a:solidFill>
                <a:latin typeface="Arimo"/>
                <a:ea typeface="Arimo"/>
                <a:cs typeface="Arimo"/>
                <a:sym typeface="Arimo"/>
              </a:rPr>
              <a:t>The most notable SAEs were </a:t>
            </a:r>
            <a:r>
              <a:rPr b="1" lang="en" sz="1300">
                <a:solidFill>
                  <a:schemeClr val="dk1"/>
                </a:solidFill>
                <a:latin typeface="Arimo"/>
                <a:ea typeface="Arimo"/>
                <a:cs typeface="Arimo"/>
                <a:sym typeface="Arimo"/>
              </a:rPr>
              <a:t>gastrointestinal hemorrhage</a:t>
            </a:r>
            <a:r>
              <a:rPr lang="en" sz="1300">
                <a:solidFill>
                  <a:schemeClr val="dk1"/>
                </a:solidFill>
                <a:latin typeface="Arimo"/>
                <a:ea typeface="Arimo"/>
                <a:cs typeface="Arimo"/>
                <a:sym typeface="Arimo"/>
              </a:rPr>
              <a:t> (3/162), </a:t>
            </a:r>
            <a:r>
              <a:rPr b="1" lang="en" sz="1300">
                <a:solidFill>
                  <a:schemeClr val="dk1"/>
                </a:solidFill>
                <a:latin typeface="Arimo"/>
                <a:ea typeface="Arimo"/>
                <a:cs typeface="Arimo"/>
                <a:sym typeface="Arimo"/>
              </a:rPr>
              <a:t>pneumonia </a:t>
            </a:r>
            <a:r>
              <a:rPr lang="en" sz="1300">
                <a:solidFill>
                  <a:schemeClr val="dk1"/>
                </a:solidFill>
                <a:latin typeface="Arimo"/>
                <a:ea typeface="Arimo"/>
                <a:cs typeface="Arimo"/>
                <a:sym typeface="Arimo"/>
              </a:rPr>
              <a:t>(5/162), and </a:t>
            </a:r>
            <a:r>
              <a:rPr b="1" lang="en" sz="1300">
                <a:solidFill>
                  <a:schemeClr val="dk1"/>
                </a:solidFill>
                <a:latin typeface="Arimo"/>
                <a:ea typeface="Arimo"/>
                <a:cs typeface="Arimo"/>
                <a:sym typeface="Arimo"/>
              </a:rPr>
              <a:t>arteriovenous fistula thrombosis</a:t>
            </a:r>
            <a:r>
              <a:rPr lang="en" sz="1300">
                <a:solidFill>
                  <a:schemeClr val="dk1"/>
                </a:solidFill>
                <a:latin typeface="Arimo"/>
                <a:ea typeface="Arimo"/>
                <a:cs typeface="Arimo"/>
                <a:sym typeface="Arimo"/>
              </a:rPr>
              <a:t> (5/162).</a:t>
            </a:r>
            <a:endParaRPr sz="1300">
              <a:solidFill>
                <a:schemeClr val="dk1"/>
              </a:solidFill>
              <a:latin typeface="Arimo"/>
              <a:ea typeface="Arimo"/>
              <a:cs typeface="Arimo"/>
              <a:sym typeface="Arimo"/>
            </a:endParaRPr>
          </a:p>
        </p:txBody>
      </p:sp>
      <p:pic>
        <p:nvPicPr>
          <p:cNvPr id="765" name="Google Shape;765;p45" title="Chart"/>
          <p:cNvPicPr preferRelativeResize="0"/>
          <p:nvPr/>
        </p:nvPicPr>
        <p:blipFill>
          <a:blip r:embed="rId3">
            <a:alphaModFix/>
          </a:blip>
          <a:stretch>
            <a:fillRect/>
          </a:stretch>
        </p:blipFill>
        <p:spPr>
          <a:xfrm>
            <a:off x="4140650" y="1104300"/>
            <a:ext cx="4936395" cy="3054026"/>
          </a:xfrm>
          <a:prstGeom prst="rect">
            <a:avLst/>
          </a:prstGeom>
          <a:noFill/>
          <a:ln>
            <a:noFill/>
          </a:ln>
        </p:spPr>
      </p:pic>
      <p:pic>
        <p:nvPicPr>
          <p:cNvPr id="766" name="Google Shape;766;p45" title="Chart"/>
          <p:cNvPicPr preferRelativeResize="0"/>
          <p:nvPr/>
        </p:nvPicPr>
        <p:blipFill>
          <a:blip r:embed="rId4">
            <a:alphaModFix/>
          </a:blip>
          <a:stretch>
            <a:fillRect/>
          </a:stretch>
        </p:blipFill>
        <p:spPr>
          <a:xfrm>
            <a:off x="-56525" y="1205625"/>
            <a:ext cx="4418724" cy="2732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4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Interpretation</a:t>
            </a:r>
            <a:r>
              <a:rPr lang="en"/>
              <a:t> of the Clinical Trial</a:t>
            </a:r>
            <a:endParaRPr/>
          </a:p>
        </p:txBody>
      </p:sp>
      <p:sp>
        <p:nvSpPr>
          <p:cNvPr id="772" name="Google Shape;772;p46"/>
          <p:cNvSpPr/>
          <p:nvPr/>
        </p:nvSpPr>
        <p:spPr>
          <a:xfrm>
            <a:off x="708750" y="1104300"/>
            <a:ext cx="7726500" cy="3884700"/>
          </a:xfrm>
          <a:prstGeom prst="flowChartAlternateProcess">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434343"/>
              </a:solidFill>
              <a:latin typeface="Arimo"/>
              <a:ea typeface="Arimo"/>
              <a:cs typeface="Arimo"/>
              <a:sym typeface="Arimo"/>
            </a:endParaRPr>
          </a:p>
          <a:p>
            <a:pPr indent="-311150" lvl="0" marL="457200" rtl="0" algn="l">
              <a:lnSpc>
                <a:spcPct val="115000"/>
              </a:lnSpc>
              <a:spcBef>
                <a:spcPts val="0"/>
              </a:spcBef>
              <a:spcAft>
                <a:spcPts val="0"/>
              </a:spcAft>
              <a:buClr>
                <a:schemeClr val="accent3"/>
              </a:buClr>
              <a:buSzPts val="1300"/>
              <a:buFont typeface="Arimo"/>
              <a:buChar char="▫"/>
            </a:pPr>
            <a:r>
              <a:rPr lang="en" sz="1300">
                <a:solidFill>
                  <a:srgbClr val="434343"/>
                </a:solidFill>
                <a:latin typeface="Arimo"/>
                <a:ea typeface="Arimo"/>
                <a:cs typeface="Arimo"/>
                <a:sym typeface="Arimo"/>
              </a:rPr>
              <a:t>Although there was no p-value included in the study, it can be determined that the </a:t>
            </a:r>
            <a:r>
              <a:rPr lang="en" sz="1300">
                <a:latin typeface="Arimo"/>
                <a:ea typeface="Arimo"/>
                <a:cs typeface="Arimo"/>
                <a:sym typeface="Arimo"/>
              </a:rPr>
              <a:t>MIRCERA®</a:t>
            </a:r>
            <a:r>
              <a:rPr lang="en" sz="1300">
                <a:solidFill>
                  <a:srgbClr val="434343"/>
                </a:solidFill>
                <a:latin typeface="Arimo"/>
                <a:ea typeface="Arimo"/>
                <a:cs typeface="Arimo"/>
                <a:sym typeface="Arimo"/>
              </a:rPr>
              <a:t> Treatment</a:t>
            </a:r>
            <a:r>
              <a:rPr b="1" lang="en" sz="1300">
                <a:solidFill>
                  <a:srgbClr val="434343"/>
                </a:solidFill>
                <a:latin typeface="Arimo"/>
                <a:ea typeface="Arimo"/>
                <a:cs typeface="Arimo"/>
                <a:sym typeface="Arimo"/>
              </a:rPr>
              <a:t> stabilized</a:t>
            </a:r>
            <a:r>
              <a:rPr lang="en" sz="1300">
                <a:solidFill>
                  <a:srgbClr val="434343"/>
                </a:solidFill>
                <a:latin typeface="Arimo"/>
                <a:ea typeface="Arimo"/>
                <a:cs typeface="Arimo"/>
                <a:sym typeface="Arimo"/>
              </a:rPr>
              <a:t> the hemoglobin levels of the patients.</a:t>
            </a:r>
            <a:endParaRPr sz="1300">
              <a:solidFill>
                <a:srgbClr val="434343"/>
              </a:solidFill>
              <a:latin typeface="Arimo"/>
              <a:ea typeface="Arimo"/>
              <a:cs typeface="Arimo"/>
              <a:sym typeface="Arimo"/>
            </a:endParaRPr>
          </a:p>
          <a:p>
            <a:pPr indent="-311150" lvl="0" marL="457200" rtl="0" algn="l">
              <a:lnSpc>
                <a:spcPct val="115000"/>
              </a:lnSpc>
              <a:spcBef>
                <a:spcPts val="0"/>
              </a:spcBef>
              <a:spcAft>
                <a:spcPts val="0"/>
              </a:spcAft>
              <a:buClr>
                <a:srgbClr val="434343"/>
              </a:buClr>
              <a:buSzPts val="1300"/>
              <a:buFont typeface="Arimo"/>
              <a:buChar char="▫"/>
            </a:pPr>
            <a:r>
              <a:rPr b="1" lang="en" sz="1300">
                <a:solidFill>
                  <a:srgbClr val="434343"/>
                </a:solidFill>
                <a:latin typeface="Arimo"/>
                <a:ea typeface="Arimo"/>
                <a:cs typeface="Arimo"/>
                <a:sym typeface="Arimo"/>
              </a:rPr>
              <a:t>Average hemoglobin levels: 12-18 g/dl</a:t>
            </a:r>
            <a:endParaRPr b="1" sz="1300">
              <a:solidFill>
                <a:srgbClr val="434343"/>
              </a:solidFill>
              <a:latin typeface="Arimo"/>
              <a:ea typeface="Arimo"/>
              <a:cs typeface="Arimo"/>
              <a:sym typeface="Arimo"/>
            </a:endParaRPr>
          </a:p>
          <a:p>
            <a:pPr indent="-311150" lvl="1" marL="914400" rtl="0" algn="l">
              <a:lnSpc>
                <a:spcPct val="115000"/>
              </a:lnSpc>
              <a:spcBef>
                <a:spcPts val="0"/>
              </a:spcBef>
              <a:spcAft>
                <a:spcPts val="0"/>
              </a:spcAft>
              <a:buClr>
                <a:srgbClr val="434343"/>
              </a:buClr>
              <a:buSzPts val="1300"/>
              <a:buFont typeface="Arimo"/>
              <a:buChar char="○"/>
            </a:pPr>
            <a:r>
              <a:rPr lang="en" sz="1300">
                <a:solidFill>
                  <a:srgbClr val="434343"/>
                </a:solidFill>
                <a:latin typeface="Arimo"/>
                <a:ea typeface="Arimo"/>
                <a:cs typeface="Arimo"/>
                <a:sym typeface="Arimo"/>
              </a:rPr>
              <a:t>12-16 g/dl for females</a:t>
            </a:r>
            <a:endParaRPr sz="1300">
              <a:solidFill>
                <a:srgbClr val="434343"/>
              </a:solidFill>
              <a:latin typeface="Arimo"/>
              <a:ea typeface="Arimo"/>
              <a:cs typeface="Arimo"/>
              <a:sym typeface="Arimo"/>
            </a:endParaRPr>
          </a:p>
          <a:p>
            <a:pPr indent="-311150" lvl="1" marL="914400" rtl="0" algn="l">
              <a:lnSpc>
                <a:spcPct val="115000"/>
              </a:lnSpc>
              <a:spcBef>
                <a:spcPts val="0"/>
              </a:spcBef>
              <a:spcAft>
                <a:spcPts val="0"/>
              </a:spcAft>
              <a:buClr>
                <a:srgbClr val="434343"/>
              </a:buClr>
              <a:buSzPts val="1300"/>
              <a:buFont typeface="Arimo"/>
              <a:buChar char="○"/>
            </a:pPr>
            <a:r>
              <a:rPr lang="en" sz="1300">
                <a:solidFill>
                  <a:srgbClr val="434343"/>
                </a:solidFill>
                <a:latin typeface="Arimo"/>
                <a:ea typeface="Arimo"/>
                <a:cs typeface="Arimo"/>
                <a:sym typeface="Arimo"/>
              </a:rPr>
              <a:t>14-18 g/dl for males</a:t>
            </a:r>
            <a:endParaRPr sz="1300">
              <a:solidFill>
                <a:srgbClr val="434343"/>
              </a:solidFill>
              <a:latin typeface="Arimo"/>
              <a:ea typeface="Arimo"/>
              <a:cs typeface="Arimo"/>
              <a:sym typeface="Arimo"/>
            </a:endParaRPr>
          </a:p>
          <a:p>
            <a:pPr indent="-311150" lvl="0" marL="457200" rtl="0" algn="l">
              <a:spcBef>
                <a:spcPts val="0"/>
              </a:spcBef>
              <a:spcAft>
                <a:spcPts val="0"/>
              </a:spcAft>
              <a:buClr>
                <a:schemeClr val="accent3"/>
              </a:buClr>
              <a:buSzPts val="1300"/>
              <a:buFont typeface="Arimo"/>
              <a:buChar char="▫"/>
            </a:pPr>
            <a:r>
              <a:rPr lang="en" sz="1300">
                <a:solidFill>
                  <a:srgbClr val="434343"/>
                </a:solidFill>
                <a:latin typeface="Arimo"/>
                <a:ea typeface="Arimo"/>
                <a:cs typeface="Arimo"/>
                <a:sym typeface="Arimo"/>
              </a:rPr>
              <a:t>Adverse side effects for the patients heavily varied, but did not show many significant threats to an individual's health. </a:t>
            </a:r>
            <a:endParaRPr sz="1300">
              <a:solidFill>
                <a:srgbClr val="434343"/>
              </a:solidFill>
              <a:latin typeface="Arimo"/>
              <a:ea typeface="Arimo"/>
              <a:cs typeface="Arimo"/>
              <a:sym typeface="Arimo"/>
            </a:endParaRPr>
          </a:p>
          <a:p>
            <a:pPr indent="-311150" lvl="1" marL="914400" rtl="0" algn="l">
              <a:lnSpc>
                <a:spcPct val="115000"/>
              </a:lnSpc>
              <a:spcBef>
                <a:spcPts val="0"/>
              </a:spcBef>
              <a:spcAft>
                <a:spcPts val="0"/>
              </a:spcAft>
              <a:buClr>
                <a:srgbClr val="434343"/>
              </a:buClr>
              <a:buSzPts val="1300"/>
              <a:buFont typeface="Arimo"/>
              <a:buChar char="○"/>
            </a:pPr>
            <a:r>
              <a:rPr lang="en" sz="1300">
                <a:solidFill>
                  <a:srgbClr val="434343"/>
                </a:solidFill>
                <a:latin typeface="Arimo"/>
                <a:ea typeface="Arimo"/>
                <a:cs typeface="Arimo"/>
                <a:sym typeface="Arimo"/>
              </a:rPr>
              <a:t>Most of the side effects listed only impacted </a:t>
            </a:r>
            <a:r>
              <a:rPr b="1" lang="en" sz="1300">
                <a:solidFill>
                  <a:srgbClr val="434343"/>
                </a:solidFill>
                <a:latin typeface="Arimo"/>
                <a:ea typeface="Arimo"/>
                <a:cs typeface="Arimo"/>
                <a:sym typeface="Arimo"/>
              </a:rPr>
              <a:t>1 out of the 162 participants. </a:t>
            </a:r>
            <a:endParaRPr b="1" sz="1300">
              <a:solidFill>
                <a:srgbClr val="434343"/>
              </a:solidFill>
              <a:latin typeface="Arimo"/>
              <a:ea typeface="Arimo"/>
              <a:cs typeface="Arimo"/>
              <a:sym typeface="Arimo"/>
            </a:endParaRPr>
          </a:p>
          <a:p>
            <a:pPr indent="-311150" lvl="1" marL="914400" rtl="0" algn="l">
              <a:lnSpc>
                <a:spcPct val="115000"/>
              </a:lnSpc>
              <a:spcBef>
                <a:spcPts val="0"/>
              </a:spcBef>
              <a:spcAft>
                <a:spcPts val="0"/>
              </a:spcAft>
              <a:buClr>
                <a:srgbClr val="434343"/>
              </a:buClr>
              <a:buSzPts val="1300"/>
              <a:buFont typeface="Arimo"/>
              <a:buChar char="○"/>
            </a:pPr>
            <a:r>
              <a:rPr lang="en" sz="1300">
                <a:solidFill>
                  <a:srgbClr val="434343"/>
                </a:solidFill>
                <a:latin typeface="Arimo"/>
                <a:ea typeface="Arimo"/>
                <a:cs typeface="Arimo"/>
                <a:sym typeface="Arimo"/>
              </a:rPr>
              <a:t>The most noteworthy side effect was Pneumonia (5 out of 162)</a:t>
            </a:r>
            <a:endParaRPr sz="1300">
              <a:latin typeface="Arimo"/>
              <a:ea typeface="Arimo"/>
              <a:cs typeface="Arimo"/>
              <a:sym typeface="Arimo"/>
            </a:endParaRPr>
          </a:p>
        </p:txBody>
      </p:sp>
      <p:grpSp>
        <p:nvGrpSpPr>
          <p:cNvPr id="773" name="Google Shape;773;p46"/>
          <p:cNvGrpSpPr/>
          <p:nvPr/>
        </p:nvGrpSpPr>
        <p:grpSpPr>
          <a:xfrm rot="-326815">
            <a:off x="61787" y="650857"/>
            <a:ext cx="1436034" cy="1369443"/>
            <a:chOff x="1763049" y="2667007"/>
            <a:chExt cx="1936273" cy="1884770"/>
          </a:xfrm>
        </p:grpSpPr>
        <p:grpSp>
          <p:nvGrpSpPr>
            <p:cNvPr id="774" name="Google Shape;774;p46"/>
            <p:cNvGrpSpPr/>
            <p:nvPr/>
          </p:nvGrpSpPr>
          <p:grpSpPr>
            <a:xfrm>
              <a:off x="2036374" y="2667007"/>
              <a:ext cx="1662947" cy="1884770"/>
              <a:chOff x="3678656" y="2329959"/>
              <a:chExt cx="1305091" cy="1479179"/>
            </a:xfrm>
          </p:grpSpPr>
          <p:sp>
            <p:nvSpPr>
              <p:cNvPr id="775" name="Google Shape;775;p46"/>
              <p:cNvSpPr/>
              <p:nvPr/>
            </p:nvSpPr>
            <p:spPr>
              <a:xfrm>
                <a:off x="4353009" y="2826922"/>
                <a:ext cx="36735" cy="39352"/>
              </a:xfrm>
              <a:custGeom>
                <a:rect b="b" l="l" r="r" t="t"/>
                <a:pathLst>
                  <a:path extrusionOk="0" h="39352" w="36735">
                    <a:moveTo>
                      <a:pt x="24998" y="39352"/>
                    </a:moveTo>
                    <a:cubicBezTo>
                      <a:pt x="43663" y="29668"/>
                      <a:pt x="36972" y="15494"/>
                      <a:pt x="26231" y="5546"/>
                    </a:cubicBezTo>
                    <a:cubicBezTo>
                      <a:pt x="19011" y="4314"/>
                      <a:pt x="12320" y="2289"/>
                      <a:pt x="6069" y="0"/>
                    </a:cubicBezTo>
                    <a:cubicBezTo>
                      <a:pt x="-6169" y="616"/>
                      <a:pt x="82" y="20952"/>
                      <a:pt x="24998" y="39352"/>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46"/>
              <p:cNvSpPr/>
              <p:nvPr/>
            </p:nvSpPr>
            <p:spPr>
              <a:xfrm>
                <a:off x="4410143" y="2877360"/>
                <a:ext cx="61106" cy="18669"/>
              </a:xfrm>
              <a:custGeom>
                <a:rect b="b" l="l" r="r" t="t"/>
                <a:pathLst>
                  <a:path extrusionOk="0" h="18669" w="61106">
                    <a:moveTo>
                      <a:pt x="58637" y="18670"/>
                    </a:moveTo>
                    <a:cubicBezTo>
                      <a:pt x="66385" y="4584"/>
                      <a:pt x="57228" y="-5804"/>
                      <a:pt x="12062" y="3616"/>
                    </a:cubicBezTo>
                    <a:cubicBezTo>
                      <a:pt x="8012" y="4496"/>
                      <a:pt x="3962" y="5288"/>
                      <a:pt x="0" y="6081"/>
                    </a:cubicBezTo>
                    <a:cubicBezTo>
                      <a:pt x="8452" y="9338"/>
                      <a:pt x="17873" y="12067"/>
                      <a:pt x="28262" y="14092"/>
                    </a:cubicBezTo>
                    <a:cubicBezTo>
                      <a:pt x="37771" y="15941"/>
                      <a:pt x="47984" y="17437"/>
                      <a:pt x="58637" y="18670"/>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46"/>
              <p:cNvSpPr/>
              <p:nvPr/>
            </p:nvSpPr>
            <p:spPr>
              <a:xfrm>
                <a:off x="4273852" y="2892596"/>
                <a:ext cx="90420" cy="45250"/>
              </a:xfrm>
              <a:custGeom>
                <a:rect b="b" l="l" r="r" t="t"/>
                <a:pathLst>
                  <a:path extrusionOk="0" h="45250" w="90420">
                    <a:moveTo>
                      <a:pt x="85402" y="10300"/>
                    </a:moveTo>
                    <a:cubicBezTo>
                      <a:pt x="88572" y="6339"/>
                      <a:pt x="90157" y="2993"/>
                      <a:pt x="90421" y="0"/>
                    </a:cubicBezTo>
                    <a:cubicBezTo>
                      <a:pt x="55731" y="6603"/>
                      <a:pt x="25180" y="11709"/>
                      <a:pt x="0" y="14966"/>
                    </a:cubicBezTo>
                    <a:cubicBezTo>
                      <a:pt x="5899" y="25443"/>
                      <a:pt x="13647" y="34422"/>
                      <a:pt x="23155" y="40761"/>
                    </a:cubicBezTo>
                    <a:cubicBezTo>
                      <a:pt x="25533" y="42345"/>
                      <a:pt x="27910" y="43842"/>
                      <a:pt x="30463" y="45251"/>
                    </a:cubicBezTo>
                    <a:cubicBezTo>
                      <a:pt x="46751" y="37327"/>
                      <a:pt x="75981" y="22185"/>
                      <a:pt x="85402" y="10300"/>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46"/>
              <p:cNvSpPr/>
              <p:nvPr/>
            </p:nvSpPr>
            <p:spPr>
              <a:xfrm>
                <a:off x="4260668" y="2797343"/>
                <a:ext cx="92070" cy="86889"/>
              </a:xfrm>
              <a:custGeom>
                <a:rect b="b" l="l" r="r" t="t"/>
                <a:pathLst>
                  <a:path extrusionOk="0" h="86889" w="92070">
                    <a:moveTo>
                      <a:pt x="79129" y="62680"/>
                    </a:moveTo>
                    <a:cubicBezTo>
                      <a:pt x="63897" y="44545"/>
                      <a:pt x="54300" y="27906"/>
                      <a:pt x="57910" y="8362"/>
                    </a:cubicBezTo>
                    <a:cubicBezTo>
                      <a:pt x="45936" y="1759"/>
                      <a:pt x="35459" y="-2379"/>
                      <a:pt x="24806" y="1495"/>
                    </a:cubicBezTo>
                    <a:cubicBezTo>
                      <a:pt x="24806" y="1495"/>
                      <a:pt x="24718" y="1495"/>
                      <a:pt x="24718" y="1583"/>
                    </a:cubicBezTo>
                    <a:cubicBezTo>
                      <a:pt x="1210" y="18574"/>
                      <a:pt x="-4865" y="54933"/>
                      <a:pt x="3675" y="86890"/>
                    </a:cubicBezTo>
                    <a:cubicBezTo>
                      <a:pt x="21020" y="86009"/>
                      <a:pt x="58703" y="83368"/>
                      <a:pt x="92071" y="76590"/>
                    </a:cubicBezTo>
                    <a:cubicBezTo>
                      <a:pt x="88285" y="72628"/>
                      <a:pt x="83795" y="68226"/>
                      <a:pt x="79129" y="62680"/>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46"/>
              <p:cNvSpPr/>
              <p:nvPr/>
            </p:nvSpPr>
            <p:spPr>
              <a:xfrm>
                <a:off x="4507783" y="2879533"/>
                <a:ext cx="48768" cy="21514"/>
              </a:xfrm>
              <a:custGeom>
                <a:rect b="b" l="l" r="r" t="t"/>
                <a:pathLst>
                  <a:path extrusionOk="0" h="21514" w="48768">
                    <a:moveTo>
                      <a:pt x="40060" y="1443"/>
                    </a:moveTo>
                    <a:cubicBezTo>
                      <a:pt x="26765" y="-3488"/>
                      <a:pt x="17080" y="4612"/>
                      <a:pt x="0" y="19754"/>
                    </a:cubicBezTo>
                    <a:cubicBezTo>
                      <a:pt x="15848" y="20634"/>
                      <a:pt x="32136" y="21251"/>
                      <a:pt x="48336" y="21515"/>
                    </a:cubicBezTo>
                    <a:cubicBezTo>
                      <a:pt x="49745" y="12095"/>
                      <a:pt x="47896" y="4348"/>
                      <a:pt x="40060" y="1443"/>
                    </a:cubicBez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46"/>
              <p:cNvSpPr/>
              <p:nvPr/>
            </p:nvSpPr>
            <p:spPr>
              <a:xfrm>
                <a:off x="3678656" y="2329959"/>
                <a:ext cx="897625" cy="1479179"/>
              </a:xfrm>
              <a:custGeom>
                <a:rect b="b" l="l" r="r" t="t"/>
                <a:pathLst>
                  <a:path extrusionOk="0" h="1479179" w="897625">
                    <a:moveTo>
                      <a:pt x="92556" y="1077648"/>
                    </a:moveTo>
                    <a:cubicBezTo>
                      <a:pt x="62709" y="1010653"/>
                      <a:pt x="38409" y="933797"/>
                      <a:pt x="21064" y="846113"/>
                    </a:cubicBezTo>
                    <a:cubicBezTo>
                      <a:pt x="-55181" y="460604"/>
                      <a:pt x="88682" y="210934"/>
                      <a:pt x="270139" y="88828"/>
                    </a:cubicBezTo>
                    <a:lnTo>
                      <a:pt x="270139" y="88828"/>
                    </a:lnTo>
                    <a:cubicBezTo>
                      <a:pt x="244255" y="139713"/>
                      <a:pt x="222156" y="190510"/>
                      <a:pt x="203579" y="240866"/>
                    </a:cubicBezTo>
                    <a:cubicBezTo>
                      <a:pt x="207100" y="236288"/>
                      <a:pt x="210710" y="231798"/>
                      <a:pt x="214320" y="227397"/>
                    </a:cubicBezTo>
                    <a:cubicBezTo>
                      <a:pt x="216697" y="224492"/>
                      <a:pt x="219074" y="221586"/>
                      <a:pt x="221539" y="218769"/>
                    </a:cubicBezTo>
                    <a:lnTo>
                      <a:pt x="221539" y="218769"/>
                    </a:lnTo>
                    <a:cubicBezTo>
                      <a:pt x="221539" y="218857"/>
                      <a:pt x="221451" y="218857"/>
                      <a:pt x="221451" y="218945"/>
                    </a:cubicBezTo>
                    <a:cubicBezTo>
                      <a:pt x="250154" y="185316"/>
                      <a:pt x="282377" y="155559"/>
                      <a:pt x="317507" y="130205"/>
                    </a:cubicBezTo>
                    <a:cubicBezTo>
                      <a:pt x="516397" y="-13470"/>
                      <a:pt x="732544" y="62329"/>
                      <a:pt x="809934" y="204331"/>
                    </a:cubicBezTo>
                    <a:cubicBezTo>
                      <a:pt x="879576" y="332159"/>
                      <a:pt x="839165" y="451096"/>
                      <a:pt x="772780" y="489656"/>
                    </a:cubicBezTo>
                    <a:lnTo>
                      <a:pt x="797872" y="487807"/>
                    </a:lnTo>
                    <a:cubicBezTo>
                      <a:pt x="797872" y="487807"/>
                      <a:pt x="797872" y="487807"/>
                      <a:pt x="797872" y="487807"/>
                    </a:cubicBezTo>
                    <a:cubicBezTo>
                      <a:pt x="852987" y="462453"/>
                      <a:pt x="897625" y="407518"/>
                      <a:pt x="897625" y="328198"/>
                    </a:cubicBezTo>
                    <a:cubicBezTo>
                      <a:pt x="897625" y="216392"/>
                      <a:pt x="801042" y="0"/>
                      <a:pt x="540873" y="0"/>
                    </a:cubicBezTo>
                    <a:cubicBezTo>
                      <a:pt x="280705" y="0"/>
                      <a:pt x="-92512" y="272911"/>
                      <a:pt x="20888" y="846113"/>
                    </a:cubicBezTo>
                    <a:cubicBezTo>
                      <a:pt x="115183" y="1322916"/>
                      <a:pt x="415940" y="1478035"/>
                      <a:pt x="679190" y="1479180"/>
                    </a:cubicBezTo>
                    <a:cubicBezTo>
                      <a:pt x="464539" y="1478212"/>
                      <a:pt x="224709" y="1374769"/>
                      <a:pt x="92556" y="1077648"/>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46"/>
              <p:cNvSpPr/>
              <p:nvPr/>
            </p:nvSpPr>
            <p:spPr>
              <a:xfrm>
                <a:off x="3678843" y="2418787"/>
                <a:ext cx="269951" cy="988819"/>
              </a:xfrm>
              <a:custGeom>
                <a:rect b="b" l="l" r="r" t="t"/>
                <a:pathLst>
                  <a:path extrusionOk="0" h="988819" w="269951">
                    <a:moveTo>
                      <a:pt x="104342" y="798750"/>
                    </a:moveTo>
                    <a:cubicBezTo>
                      <a:pt x="32410" y="539572"/>
                      <a:pt x="82331" y="308742"/>
                      <a:pt x="203391" y="152038"/>
                    </a:cubicBezTo>
                    <a:cubicBezTo>
                      <a:pt x="221968" y="101682"/>
                      <a:pt x="244067" y="50885"/>
                      <a:pt x="269952" y="0"/>
                    </a:cubicBezTo>
                    <a:lnTo>
                      <a:pt x="269952" y="0"/>
                    </a:lnTo>
                    <a:cubicBezTo>
                      <a:pt x="88494" y="122194"/>
                      <a:pt x="-55369" y="371864"/>
                      <a:pt x="20877" y="757285"/>
                    </a:cubicBezTo>
                    <a:cubicBezTo>
                      <a:pt x="38221" y="845057"/>
                      <a:pt x="62609" y="921824"/>
                      <a:pt x="92368" y="988820"/>
                    </a:cubicBezTo>
                    <a:lnTo>
                      <a:pt x="160602" y="950172"/>
                    </a:lnTo>
                    <a:cubicBezTo>
                      <a:pt x="137886" y="902633"/>
                      <a:pt x="119045" y="851836"/>
                      <a:pt x="104342" y="79875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46"/>
              <p:cNvSpPr/>
              <p:nvPr/>
            </p:nvSpPr>
            <p:spPr>
              <a:xfrm>
                <a:off x="3771211" y="3183423"/>
                <a:ext cx="1053307" cy="625458"/>
              </a:xfrm>
              <a:custGeom>
                <a:rect b="b" l="l" r="r" t="t"/>
                <a:pathLst>
                  <a:path extrusionOk="0" h="625458" w="1053307">
                    <a:moveTo>
                      <a:pt x="966541" y="53922"/>
                    </a:moveTo>
                    <a:cubicBezTo>
                      <a:pt x="953159" y="39660"/>
                      <a:pt x="937399" y="28040"/>
                      <a:pt x="920230" y="19324"/>
                    </a:cubicBezTo>
                    <a:cubicBezTo>
                      <a:pt x="864587" y="-8847"/>
                      <a:pt x="795033" y="-6911"/>
                      <a:pt x="750923" y="29712"/>
                    </a:cubicBezTo>
                    <a:cubicBezTo>
                      <a:pt x="908345" y="34378"/>
                      <a:pt x="985383" y="190378"/>
                      <a:pt x="950253" y="330267"/>
                    </a:cubicBezTo>
                    <a:cubicBezTo>
                      <a:pt x="950253" y="330267"/>
                      <a:pt x="950253" y="330355"/>
                      <a:pt x="950253" y="330355"/>
                    </a:cubicBezTo>
                    <a:cubicBezTo>
                      <a:pt x="948757" y="336254"/>
                      <a:pt x="947084" y="342152"/>
                      <a:pt x="945147" y="348050"/>
                    </a:cubicBezTo>
                    <a:cubicBezTo>
                      <a:pt x="945147" y="348138"/>
                      <a:pt x="945147" y="348138"/>
                      <a:pt x="945059" y="348226"/>
                    </a:cubicBezTo>
                    <a:cubicBezTo>
                      <a:pt x="944618" y="349547"/>
                      <a:pt x="944178" y="350868"/>
                      <a:pt x="943738" y="352100"/>
                    </a:cubicBezTo>
                    <a:cubicBezTo>
                      <a:pt x="943650" y="352364"/>
                      <a:pt x="943562" y="352716"/>
                      <a:pt x="943386" y="352980"/>
                    </a:cubicBezTo>
                    <a:cubicBezTo>
                      <a:pt x="942946" y="354213"/>
                      <a:pt x="942506" y="355445"/>
                      <a:pt x="942065" y="356678"/>
                    </a:cubicBezTo>
                    <a:cubicBezTo>
                      <a:pt x="941977" y="356942"/>
                      <a:pt x="941889" y="357206"/>
                      <a:pt x="941713" y="357558"/>
                    </a:cubicBezTo>
                    <a:cubicBezTo>
                      <a:pt x="940304" y="361520"/>
                      <a:pt x="938720" y="365393"/>
                      <a:pt x="937135" y="369267"/>
                    </a:cubicBezTo>
                    <a:cubicBezTo>
                      <a:pt x="936959" y="369619"/>
                      <a:pt x="936871" y="369883"/>
                      <a:pt x="936695" y="370235"/>
                    </a:cubicBezTo>
                    <a:cubicBezTo>
                      <a:pt x="936254" y="371292"/>
                      <a:pt x="935726" y="372436"/>
                      <a:pt x="935286" y="373493"/>
                    </a:cubicBezTo>
                    <a:cubicBezTo>
                      <a:pt x="935022" y="374021"/>
                      <a:pt x="934846" y="374549"/>
                      <a:pt x="934582" y="375077"/>
                    </a:cubicBezTo>
                    <a:cubicBezTo>
                      <a:pt x="934141" y="376134"/>
                      <a:pt x="933701" y="377102"/>
                      <a:pt x="933173" y="378159"/>
                    </a:cubicBezTo>
                    <a:cubicBezTo>
                      <a:pt x="932909" y="378687"/>
                      <a:pt x="932645" y="379303"/>
                      <a:pt x="932380" y="379831"/>
                    </a:cubicBezTo>
                    <a:cubicBezTo>
                      <a:pt x="931940" y="380800"/>
                      <a:pt x="931412" y="381856"/>
                      <a:pt x="930972" y="382824"/>
                    </a:cubicBezTo>
                    <a:cubicBezTo>
                      <a:pt x="930708" y="383265"/>
                      <a:pt x="930532" y="383793"/>
                      <a:pt x="930268" y="384233"/>
                    </a:cubicBezTo>
                    <a:cubicBezTo>
                      <a:pt x="929387" y="386082"/>
                      <a:pt x="928419" y="387931"/>
                      <a:pt x="927450" y="389779"/>
                    </a:cubicBezTo>
                    <a:cubicBezTo>
                      <a:pt x="927098" y="390396"/>
                      <a:pt x="926834" y="391012"/>
                      <a:pt x="926482" y="391716"/>
                    </a:cubicBezTo>
                    <a:cubicBezTo>
                      <a:pt x="926041" y="392597"/>
                      <a:pt x="925513" y="393477"/>
                      <a:pt x="925073" y="394357"/>
                    </a:cubicBezTo>
                    <a:cubicBezTo>
                      <a:pt x="924721" y="395062"/>
                      <a:pt x="924281" y="395766"/>
                      <a:pt x="923928" y="396470"/>
                    </a:cubicBezTo>
                    <a:cubicBezTo>
                      <a:pt x="923488" y="397262"/>
                      <a:pt x="922960" y="398143"/>
                      <a:pt x="922520" y="398935"/>
                    </a:cubicBezTo>
                    <a:cubicBezTo>
                      <a:pt x="922079" y="399728"/>
                      <a:pt x="921639" y="400432"/>
                      <a:pt x="921199" y="401224"/>
                    </a:cubicBezTo>
                    <a:cubicBezTo>
                      <a:pt x="920759" y="402016"/>
                      <a:pt x="920319" y="402809"/>
                      <a:pt x="919790" y="403601"/>
                    </a:cubicBezTo>
                    <a:cubicBezTo>
                      <a:pt x="919262" y="404481"/>
                      <a:pt x="918734" y="405362"/>
                      <a:pt x="918205" y="406242"/>
                    </a:cubicBezTo>
                    <a:cubicBezTo>
                      <a:pt x="917589" y="407211"/>
                      <a:pt x="916973" y="408179"/>
                      <a:pt x="916357" y="409147"/>
                    </a:cubicBezTo>
                    <a:cubicBezTo>
                      <a:pt x="915652" y="410204"/>
                      <a:pt x="914948" y="411348"/>
                      <a:pt x="914243" y="412405"/>
                    </a:cubicBezTo>
                    <a:cubicBezTo>
                      <a:pt x="913803" y="413109"/>
                      <a:pt x="913363" y="413725"/>
                      <a:pt x="912923" y="414429"/>
                    </a:cubicBezTo>
                    <a:cubicBezTo>
                      <a:pt x="912307" y="415310"/>
                      <a:pt x="911778" y="416190"/>
                      <a:pt x="911162" y="416982"/>
                    </a:cubicBezTo>
                    <a:cubicBezTo>
                      <a:pt x="910722" y="417687"/>
                      <a:pt x="910194" y="418303"/>
                      <a:pt x="909753" y="419007"/>
                    </a:cubicBezTo>
                    <a:cubicBezTo>
                      <a:pt x="909137" y="419888"/>
                      <a:pt x="908521" y="420768"/>
                      <a:pt x="907904" y="421648"/>
                    </a:cubicBezTo>
                    <a:cubicBezTo>
                      <a:pt x="907464" y="422265"/>
                      <a:pt x="907024" y="422881"/>
                      <a:pt x="906584" y="423497"/>
                    </a:cubicBezTo>
                    <a:cubicBezTo>
                      <a:pt x="905879" y="424553"/>
                      <a:pt x="905087" y="425522"/>
                      <a:pt x="904295" y="426578"/>
                    </a:cubicBezTo>
                    <a:cubicBezTo>
                      <a:pt x="903942" y="427019"/>
                      <a:pt x="903590" y="427459"/>
                      <a:pt x="903238" y="427987"/>
                    </a:cubicBezTo>
                    <a:cubicBezTo>
                      <a:pt x="902182" y="429395"/>
                      <a:pt x="901037" y="430804"/>
                      <a:pt x="899893" y="432301"/>
                    </a:cubicBezTo>
                    <a:cubicBezTo>
                      <a:pt x="899540" y="432741"/>
                      <a:pt x="899100" y="433269"/>
                      <a:pt x="898748" y="433709"/>
                    </a:cubicBezTo>
                    <a:cubicBezTo>
                      <a:pt x="897955" y="434678"/>
                      <a:pt x="897163" y="435734"/>
                      <a:pt x="896371" y="436703"/>
                    </a:cubicBezTo>
                    <a:cubicBezTo>
                      <a:pt x="895931" y="437231"/>
                      <a:pt x="895490" y="437759"/>
                      <a:pt x="895050" y="438287"/>
                    </a:cubicBezTo>
                    <a:cubicBezTo>
                      <a:pt x="894258" y="439256"/>
                      <a:pt x="893465" y="440136"/>
                      <a:pt x="892673" y="441104"/>
                    </a:cubicBezTo>
                    <a:cubicBezTo>
                      <a:pt x="892233" y="441633"/>
                      <a:pt x="891792" y="442161"/>
                      <a:pt x="891352" y="442689"/>
                    </a:cubicBezTo>
                    <a:cubicBezTo>
                      <a:pt x="890472" y="443745"/>
                      <a:pt x="889503" y="444802"/>
                      <a:pt x="888535" y="445858"/>
                    </a:cubicBezTo>
                    <a:cubicBezTo>
                      <a:pt x="888183" y="446210"/>
                      <a:pt x="887919" y="446562"/>
                      <a:pt x="887566" y="446915"/>
                    </a:cubicBezTo>
                    <a:cubicBezTo>
                      <a:pt x="886246" y="448323"/>
                      <a:pt x="885013" y="449732"/>
                      <a:pt x="883692" y="451052"/>
                    </a:cubicBezTo>
                    <a:cubicBezTo>
                      <a:pt x="883428" y="451317"/>
                      <a:pt x="883164" y="451581"/>
                      <a:pt x="882900" y="451933"/>
                    </a:cubicBezTo>
                    <a:cubicBezTo>
                      <a:pt x="881844" y="453077"/>
                      <a:pt x="880787" y="454134"/>
                      <a:pt x="879730" y="455190"/>
                    </a:cubicBezTo>
                    <a:cubicBezTo>
                      <a:pt x="879290" y="455630"/>
                      <a:pt x="878850" y="456071"/>
                      <a:pt x="878410" y="456511"/>
                    </a:cubicBezTo>
                    <a:cubicBezTo>
                      <a:pt x="877441" y="457479"/>
                      <a:pt x="876473" y="458447"/>
                      <a:pt x="875504" y="459328"/>
                    </a:cubicBezTo>
                    <a:cubicBezTo>
                      <a:pt x="875064" y="459768"/>
                      <a:pt x="874624" y="460208"/>
                      <a:pt x="874184" y="460648"/>
                    </a:cubicBezTo>
                    <a:cubicBezTo>
                      <a:pt x="873127" y="461705"/>
                      <a:pt x="871983" y="462673"/>
                      <a:pt x="870926" y="463729"/>
                    </a:cubicBezTo>
                    <a:cubicBezTo>
                      <a:pt x="870574" y="464082"/>
                      <a:pt x="870222" y="464346"/>
                      <a:pt x="869958" y="464698"/>
                    </a:cubicBezTo>
                    <a:cubicBezTo>
                      <a:pt x="868461" y="466018"/>
                      <a:pt x="866964" y="467339"/>
                      <a:pt x="865467" y="468659"/>
                    </a:cubicBezTo>
                    <a:cubicBezTo>
                      <a:pt x="865379" y="468748"/>
                      <a:pt x="865291" y="468836"/>
                      <a:pt x="865203" y="468924"/>
                    </a:cubicBezTo>
                    <a:cubicBezTo>
                      <a:pt x="863795" y="470156"/>
                      <a:pt x="862386" y="471301"/>
                      <a:pt x="860977" y="472533"/>
                    </a:cubicBezTo>
                    <a:cubicBezTo>
                      <a:pt x="860537" y="472885"/>
                      <a:pt x="860185" y="473238"/>
                      <a:pt x="859745" y="473590"/>
                    </a:cubicBezTo>
                    <a:cubicBezTo>
                      <a:pt x="858600" y="474558"/>
                      <a:pt x="857455" y="475438"/>
                      <a:pt x="856311" y="476407"/>
                    </a:cubicBezTo>
                    <a:cubicBezTo>
                      <a:pt x="855871" y="476759"/>
                      <a:pt x="855342" y="477111"/>
                      <a:pt x="854902" y="477551"/>
                    </a:cubicBezTo>
                    <a:cubicBezTo>
                      <a:pt x="853670" y="478520"/>
                      <a:pt x="852437" y="479488"/>
                      <a:pt x="851204" y="480369"/>
                    </a:cubicBezTo>
                    <a:cubicBezTo>
                      <a:pt x="850852" y="480632"/>
                      <a:pt x="850412" y="480985"/>
                      <a:pt x="850060" y="481249"/>
                    </a:cubicBezTo>
                    <a:cubicBezTo>
                      <a:pt x="846802" y="483714"/>
                      <a:pt x="843457" y="486091"/>
                      <a:pt x="840023" y="488468"/>
                    </a:cubicBezTo>
                    <a:cubicBezTo>
                      <a:pt x="839671" y="488732"/>
                      <a:pt x="839230" y="488996"/>
                      <a:pt x="838878" y="489260"/>
                    </a:cubicBezTo>
                    <a:cubicBezTo>
                      <a:pt x="837558" y="490140"/>
                      <a:pt x="836237" y="491021"/>
                      <a:pt x="834916" y="491989"/>
                    </a:cubicBezTo>
                    <a:cubicBezTo>
                      <a:pt x="834388" y="492341"/>
                      <a:pt x="833948" y="492605"/>
                      <a:pt x="833420" y="492957"/>
                    </a:cubicBezTo>
                    <a:cubicBezTo>
                      <a:pt x="832099" y="493838"/>
                      <a:pt x="830778" y="494718"/>
                      <a:pt x="829370" y="495510"/>
                    </a:cubicBezTo>
                    <a:cubicBezTo>
                      <a:pt x="828929" y="495775"/>
                      <a:pt x="828489" y="496039"/>
                      <a:pt x="828049" y="496303"/>
                    </a:cubicBezTo>
                    <a:cubicBezTo>
                      <a:pt x="824439" y="498504"/>
                      <a:pt x="820741" y="500704"/>
                      <a:pt x="817044" y="502818"/>
                    </a:cubicBezTo>
                    <a:cubicBezTo>
                      <a:pt x="816691" y="502993"/>
                      <a:pt x="816339" y="503258"/>
                      <a:pt x="815899" y="503434"/>
                    </a:cubicBezTo>
                    <a:cubicBezTo>
                      <a:pt x="814402" y="504314"/>
                      <a:pt x="812906" y="505106"/>
                      <a:pt x="811321" y="505899"/>
                    </a:cubicBezTo>
                    <a:cubicBezTo>
                      <a:pt x="810792" y="506163"/>
                      <a:pt x="810264" y="506427"/>
                      <a:pt x="809736" y="506779"/>
                    </a:cubicBezTo>
                    <a:cubicBezTo>
                      <a:pt x="808327" y="507572"/>
                      <a:pt x="806830" y="508276"/>
                      <a:pt x="805334" y="509068"/>
                    </a:cubicBezTo>
                    <a:cubicBezTo>
                      <a:pt x="804806" y="509332"/>
                      <a:pt x="804365" y="509596"/>
                      <a:pt x="803837" y="509861"/>
                    </a:cubicBezTo>
                    <a:cubicBezTo>
                      <a:pt x="802076" y="510741"/>
                      <a:pt x="800315" y="511621"/>
                      <a:pt x="798466" y="512502"/>
                    </a:cubicBezTo>
                    <a:cubicBezTo>
                      <a:pt x="798290" y="512589"/>
                      <a:pt x="798114" y="512677"/>
                      <a:pt x="797938" y="512766"/>
                    </a:cubicBezTo>
                    <a:cubicBezTo>
                      <a:pt x="795913" y="513734"/>
                      <a:pt x="793800" y="514703"/>
                      <a:pt x="791775" y="515671"/>
                    </a:cubicBezTo>
                    <a:cubicBezTo>
                      <a:pt x="791423" y="515847"/>
                      <a:pt x="791071" y="515935"/>
                      <a:pt x="790719" y="516111"/>
                    </a:cubicBezTo>
                    <a:cubicBezTo>
                      <a:pt x="789046" y="516903"/>
                      <a:pt x="787285" y="517608"/>
                      <a:pt x="785612" y="518312"/>
                    </a:cubicBezTo>
                    <a:cubicBezTo>
                      <a:pt x="784996" y="518576"/>
                      <a:pt x="784467" y="518840"/>
                      <a:pt x="783851" y="519016"/>
                    </a:cubicBezTo>
                    <a:cubicBezTo>
                      <a:pt x="782354" y="519632"/>
                      <a:pt x="780770" y="520337"/>
                      <a:pt x="779185" y="520953"/>
                    </a:cubicBezTo>
                    <a:cubicBezTo>
                      <a:pt x="778569" y="521217"/>
                      <a:pt x="777952" y="521393"/>
                      <a:pt x="777424" y="521657"/>
                    </a:cubicBezTo>
                    <a:cubicBezTo>
                      <a:pt x="775663" y="522361"/>
                      <a:pt x="773902" y="523066"/>
                      <a:pt x="772141" y="523682"/>
                    </a:cubicBezTo>
                    <a:cubicBezTo>
                      <a:pt x="771789" y="523858"/>
                      <a:pt x="771437" y="523946"/>
                      <a:pt x="770997" y="524122"/>
                    </a:cubicBezTo>
                    <a:cubicBezTo>
                      <a:pt x="768796" y="524914"/>
                      <a:pt x="766595" y="525707"/>
                      <a:pt x="764393" y="526499"/>
                    </a:cubicBezTo>
                    <a:cubicBezTo>
                      <a:pt x="764129" y="526587"/>
                      <a:pt x="763777" y="526675"/>
                      <a:pt x="763513" y="526763"/>
                    </a:cubicBezTo>
                    <a:cubicBezTo>
                      <a:pt x="761664" y="527380"/>
                      <a:pt x="759727" y="528084"/>
                      <a:pt x="757790" y="528700"/>
                    </a:cubicBezTo>
                    <a:cubicBezTo>
                      <a:pt x="757174" y="528876"/>
                      <a:pt x="756470" y="529140"/>
                      <a:pt x="755853" y="529316"/>
                    </a:cubicBezTo>
                    <a:cubicBezTo>
                      <a:pt x="754268" y="529844"/>
                      <a:pt x="752596" y="530373"/>
                      <a:pt x="751011" y="530813"/>
                    </a:cubicBezTo>
                    <a:cubicBezTo>
                      <a:pt x="750307" y="530989"/>
                      <a:pt x="749602" y="531253"/>
                      <a:pt x="748898" y="531429"/>
                    </a:cubicBezTo>
                    <a:cubicBezTo>
                      <a:pt x="747137" y="531957"/>
                      <a:pt x="745464" y="532486"/>
                      <a:pt x="743703" y="532926"/>
                    </a:cubicBezTo>
                    <a:cubicBezTo>
                      <a:pt x="743175" y="533102"/>
                      <a:pt x="742559" y="533278"/>
                      <a:pt x="742031" y="533454"/>
                    </a:cubicBezTo>
                    <a:cubicBezTo>
                      <a:pt x="739653" y="534070"/>
                      <a:pt x="737364" y="534775"/>
                      <a:pt x="734987" y="535391"/>
                    </a:cubicBezTo>
                    <a:cubicBezTo>
                      <a:pt x="734811" y="535479"/>
                      <a:pt x="734547" y="535479"/>
                      <a:pt x="734371" y="535567"/>
                    </a:cubicBezTo>
                    <a:cubicBezTo>
                      <a:pt x="732258" y="536095"/>
                      <a:pt x="730057" y="536623"/>
                      <a:pt x="727944" y="537152"/>
                    </a:cubicBezTo>
                    <a:cubicBezTo>
                      <a:pt x="727239" y="537328"/>
                      <a:pt x="726447" y="537504"/>
                      <a:pt x="725742" y="537680"/>
                    </a:cubicBezTo>
                    <a:cubicBezTo>
                      <a:pt x="724070" y="538032"/>
                      <a:pt x="722397" y="538472"/>
                      <a:pt x="720724" y="538824"/>
                    </a:cubicBezTo>
                    <a:cubicBezTo>
                      <a:pt x="719932" y="539000"/>
                      <a:pt x="719051" y="539176"/>
                      <a:pt x="718259" y="539353"/>
                    </a:cubicBezTo>
                    <a:cubicBezTo>
                      <a:pt x="716586" y="539705"/>
                      <a:pt x="714825" y="540057"/>
                      <a:pt x="713064" y="540409"/>
                    </a:cubicBezTo>
                    <a:cubicBezTo>
                      <a:pt x="712272" y="540585"/>
                      <a:pt x="711567" y="540761"/>
                      <a:pt x="710775" y="540849"/>
                    </a:cubicBezTo>
                    <a:cubicBezTo>
                      <a:pt x="708310" y="541289"/>
                      <a:pt x="705845" y="541817"/>
                      <a:pt x="703379" y="542258"/>
                    </a:cubicBezTo>
                    <a:cubicBezTo>
                      <a:pt x="703379" y="542258"/>
                      <a:pt x="703291" y="542258"/>
                      <a:pt x="703291" y="542258"/>
                    </a:cubicBezTo>
                    <a:cubicBezTo>
                      <a:pt x="502112" y="577648"/>
                      <a:pt x="334301" y="513558"/>
                      <a:pt x="210424" y="390131"/>
                    </a:cubicBezTo>
                    <a:cubicBezTo>
                      <a:pt x="153284" y="333172"/>
                      <a:pt x="105564" y="263624"/>
                      <a:pt x="68234" y="185360"/>
                    </a:cubicBezTo>
                    <a:lnTo>
                      <a:pt x="0" y="224008"/>
                    </a:lnTo>
                    <a:cubicBezTo>
                      <a:pt x="132153" y="521041"/>
                      <a:pt x="371984" y="624571"/>
                      <a:pt x="586722" y="625452"/>
                    </a:cubicBezTo>
                    <a:cubicBezTo>
                      <a:pt x="627046" y="625628"/>
                      <a:pt x="666489" y="622194"/>
                      <a:pt x="704172" y="615768"/>
                    </a:cubicBezTo>
                    <a:cubicBezTo>
                      <a:pt x="927186" y="577560"/>
                      <a:pt x="1068848" y="393389"/>
                      <a:pt x="1051944" y="200766"/>
                    </a:cubicBezTo>
                    <a:cubicBezTo>
                      <a:pt x="1027203" y="142134"/>
                      <a:pt x="999029" y="88696"/>
                      <a:pt x="966541" y="5392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46"/>
              <p:cNvSpPr/>
              <p:nvPr/>
            </p:nvSpPr>
            <p:spPr>
              <a:xfrm>
                <a:off x="4559553" y="2901664"/>
                <a:ext cx="254357" cy="79672"/>
              </a:xfrm>
              <a:custGeom>
                <a:rect b="b" l="l" r="r" t="t"/>
                <a:pathLst>
                  <a:path extrusionOk="0" h="79672" w="254357">
                    <a:moveTo>
                      <a:pt x="0" y="50533"/>
                    </a:moveTo>
                    <a:cubicBezTo>
                      <a:pt x="24740" y="52470"/>
                      <a:pt x="48776" y="57047"/>
                      <a:pt x="72284" y="64706"/>
                    </a:cubicBezTo>
                    <a:cubicBezTo>
                      <a:pt x="136027" y="62329"/>
                      <a:pt x="184979" y="70517"/>
                      <a:pt x="242648" y="79673"/>
                    </a:cubicBezTo>
                    <a:cubicBezTo>
                      <a:pt x="213594" y="73774"/>
                      <a:pt x="226008" y="16463"/>
                      <a:pt x="254358" y="22009"/>
                    </a:cubicBezTo>
                    <a:cubicBezTo>
                      <a:pt x="211481" y="11269"/>
                      <a:pt x="183219" y="5898"/>
                      <a:pt x="123613" y="1849"/>
                    </a:cubicBezTo>
                    <a:cubicBezTo>
                      <a:pt x="103275" y="440"/>
                      <a:pt x="76686" y="264"/>
                      <a:pt x="47632" y="0"/>
                    </a:cubicBezTo>
                    <a:cubicBezTo>
                      <a:pt x="27470" y="17255"/>
                      <a:pt x="8276" y="40144"/>
                      <a:pt x="0" y="505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46"/>
              <p:cNvSpPr/>
              <p:nvPr/>
            </p:nvSpPr>
            <p:spPr>
              <a:xfrm>
                <a:off x="4317817" y="2805705"/>
                <a:ext cx="60189" cy="68139"/>
              </a:xfrm>
              <a:custGeom>
                <a:rect b="b" l="l" r="r" t="t"/>
                <a:pathLst>
                  <a:path extrusionOk="0" h="68139" w="60189">
                    <a:moveTo>
                      <a:pt x="41261" y="21129"/>
                    </a:moveTo>
                    <a:cubicBezTo>
                      <a:pt x="25413" y="15054"/>
                      <a:pt x="12382" y="6427"/>
                      <a:pt x="761" y="0"/>
                    </a:cubicBezTo>
                    <a:cubicBezTo>
                      <a:pt x="-2849" y="19544"/>
                      <a:pt x="6748" y="36095"/>
                      <a:pt x="21979" y="54318"/>
                    </a:cubicBezTo>
                    <a:cubicBezTo>
                      <a:pt x="26645" y="59864"/>
                      <a:pt x="31136" y="64266"/>
                      <a:pt x="35010" y="68140"/>
                    </a:cubicBezTo>
                    <a:cubicBezTo>
                      <a:pt x="37827" y="67612"/>
                      <a:pt x="40556" y="66995"/>
                      <a:pt x="43374" y="66379"/>
                    </a:cubicBezTo>
                    <a:cubicBezTo>
                      <a:pt x="50417" y="64706"/>
                      <a:pt x="55964" y="62770"/>
                      <a:pt x="60190" y="60569"/>
                    </a:cubicBezTo>
                    <a:cubicBezTo>
                      <a:pt x="35274" y="42169"/>
                      <a:pt x="29023" y="21833"/>
                      <a:pt x="41261" y="211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46"/>
              <p:cNvSpPr/>
              <p:nvPr/>
            </p:nvSpPr>
            <p:spPr>
              <a:xfrm>
                <a:off x="4806162" y="2923761"/>
                <a:ext cx="24577" cy="58104"/>
              </a:xfrm>
              <a:custGeom>
                <a:rect b="b" l="l" r="r" t="t"/>
                <a:pathLst>
                  <a:path extrusionOk="0" h="58104" w="24577">
                    <a:moveTo>
                      <a:pt x="0" y="58104"/>
                    </a:moveTo>
                    <a:cubicBezTo>
                      <a:pt x="26149" y="58280"/>
                      <a:pt x="35482" y="5634"/>
                      <a:pt x="7748" y="0"/>
                    </a:cubicBezTo>
                    <a:cubicBezTo>
                      <a:pt x="35393" y="5546"/>
                      <a:pt x="26149" y="58192"/>
                      <a:pt x="0" y="58104"/>
                    </a:cubicBezTo>
                    <a:close/>
                  </a:path>
                </a:pathLst>
              </a:custGeom>
              <a:solidFill>
                <a:srgbClr val="577C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46"/>
              <p:cNvSpPr/>
              <p:nvPr/>
            </p:nvSpPr>
            <p:spPr>
              <a:xfrm>
                <a:off x="4429425" y="2899287"/>
                <a:ext cx="126606" cy="56695"/>
              </a:xfrm>
              <a:custGeom>
                <a:rect b="b" l="l" r="r" t="t"/>
                <a:pathLst>
                  <a:path extrusionOk="0" h="56695" w="126606">
                    <a:moveTo>
                      <a:pt x="78359" y="0"/>
                    </a:moveTo>
                    <a:cubicBezTo>
                      <a:pt x="62159" y="14350"/>
                      <a:pt x="39267" y="34862"/>
                      <a:pt x="0" y="56695"/>
                    </a:cubicBezTo>
                    <a:cubicBezTo>
                      <a:pt x="22715" y="55991"/>
                      <a:pt x="48600" y="54494"/>
                      <a:pt x="78535" y="52646"/>
                    </a:cubicBezTo>
                    <a:cubicBezTo>
                      <a:pt x="87427" y="52117"/>
                      <a:pt x="96231" y="51853"/>
                      <a:pt x="104948" y="51941"/>
                    </a:cubicBezTo>
                    <a:cubicBezTo>
                      <a:pt x="111287" y="41553"/>
                      <a:pt x="124141" y="18928"/>
                      <a:pt x="126606" y="1849"/>
                    </a:cubicBezTo>
                    <a:cubicBezTo>
                      <a:pt x="110495" y="1497"/>
                      <a:pt x="94207" y="968"/>
                      <a:pt x="7835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46"/>
              <p:cNvSpPr/>
              <p:nvPr/>
            </p:nvSpPr>
            <p:spPr>
              <a:xfrm>
                <a:off x="4304315" y="2883441"/>
                <a:ext cx="164465" cy="72629"/>
              </a:xfrm>
              <a:custGeom>
                <a:rect b="b" l="l" r="r" t="t"/>
                <a:pathLst>
                  <a:path extrusionOk="0" h="72629" w="164465">
                    <a:moveTo>
                      <a:pt x="164465" y="12589"/>
                    </a:moveTo>
                    <a:cubicBezTo>
                      <a:pt x="153812" y="11357"/>
                      <a:pt x="143599" y="9860"/>
                      <a:pt x="134090" y="8011"/>
                    </a:cubicBezTo>
                    <a:cubicBezTo>
                      <a:pt x="123701" y="5986"/>
                      <a:pt x="114280" y="3257"/>
                      <a:pt x="105828" y="0"/>
                    </a:cubicBezTo>
                    <a:cubicBezTo>
                      <a:pt x="89892" y="3257"/>
                      <a:pt x="74573" y="6339"/>
                      <a:pt x="59958" y="9068"/>
                    </a:cubicBezTo>
                    <a:cubicBezTo>
                      <a:pt x="59694" y="12149"/>
                      <a:pt x="58109" y="15406"/>
                      <a:pt x="54939" y="19368"/>
                    </a:cubicBezTo>
                    <a:cubicBezTo>
                      <a:pt x="45518" y="31165"/>
                      <a:pt x="16288" y="46395"/>
                      <a:pt x="0" y="54230"/>
                    </a:cubicBezTo>
                    <a:cubicBezTo>
                      <a:pt x="21571" y="66379"/>
                      <a:pt x="47191" y="71485"/>
                      <a:pt x="82321" y="72630"/>
                    </a:cubicBezTo>
                    <a:cubicBezTo>
                      <a:pt x="96760" y="64442"/>
                      <a:pt x="126871" y="46747"/>
                      <a:pt x="146681" y="31605"/>
                    </a:cubicBezTo>
                    <a:cubicBezTo>
                      <a:pt x="154692" y="25442"/>
                      <a:pt x="161208" y="18664"/>
                      <a:pt x="164465" y="125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46"/>
              <p:cNvSpPr/>
              <p:nvPr/>
            </p:nvSpPr>
            <p:spPr>
              <a:xfrm>
                <a:off x="4785606" y="2923384"/>
                <a:ext cx="45097" cy="58481"/>
              </a:xfrm>
              <a:custGeom>
                <a:rect b="b" l="l" r="r" t="t"/>
                <a:pathLst>
                  <a:path extrusionOk="0" h="58481" w="45097">
                    <a:moveTo>
                      <a:pt x="16594" y="58041"/>
                    </a:moveTo>
                    <a:cubicBezTo>
                      <a:pt x="17915" y="58305"/>
                      <a:pt x="19324" y="58481"/>
                      <a:pt x="20556" y="58481"/>
                    </a:cubicBezTo>
                    <a:cubicBezTo>
                      <a:pt x="46705" y="58657"/>
                      <a:pt x="55950" y="6012"/>
                      <a:pt x="28304" y="377"/>
                    </a:cubicBezTo>
                    <a:cubicBezTo>
                      <a:pt x="-46" y="-5169"/>
                      <a:pt x="-12460" y="52142"/>
                      <a:pt x="16594" y="580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46"/>
              <p:cNvSpPr/>
              <p:nvPr/>
            </p:nvSpPr>
            <p:spPr>
              <a:xfrm>
                <a:off x="4665997" y="2785578"/>
                <a:ext cx="33896" cy="20391"/>
              </a:xfrm>
              <a:custGeom>
                <a:rect b="b" l="l" r="r" t="t"/>
                <a:pathLst>
                  <a:path extrusionOk="0" h="20391" w="33896">
                    <a:moveTo>
                      <a:pt x="33897" y="20392"/>
                    </a:moveTo>
                    <a:cubicBezTo>
                      <a:pt x="26501" y="6306"/>
                      <a:pt x="12414" y="-4875"/>
                      <a:pt x="264" y="2168"/>
                    </a:cubicBezTo>
                    <a:cubicBezTo>
                      <a:pt x="176" y="2256"/>
                      <a:pt x="88" y="2344"/>
                      <a:pt x="0" y="2344"/>
                    </a:cubicBezTo>
                    <a:cubicBezTo>
                      <a:pt x="11974" y="-3906"/>
                      <a:pt x="26237" y="6746"/>
                      <a:pt x="33897" y="20392"/>
                    </a:cubicBezTo>
                    <a:close/>
                  </a:path>
                </a:pathLst>
              </a:custGeom>
              <a:solidFill>
                <a:srgbClr val="D7E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46"/>
              <p:cNvSpPr/>
              <p:nvPr/>
            </p:nvSpPr>
            <p:spPr>
              <a:xfrm>
                <a:off x="4264431" y="2790739"/>
                <a:ext cx="431941" cy="165586"/>
              </a:xfrm>
              <a:custGeom>
                <a:rect b="b" l="l" r="r" t="t"/>
                <a:pathLst>
                  <a:path extrusionOk="0" h="165586" w="431941">
                    <a:moveTo>
                      <a:pt x="187092" y="28788"/>
                    </a:moveTo>
                    <a:cubicBezTo>
                      <a:pt x="179785" y="33013"/>
                      <a:pt x="172125" y="36359"/>
                      <a:pt x="164289" y="38560"/>
                    </a:cubicBezTo>
                    <a:cubicBezTo>
                      <a:pt x="145272" y="43930"/>
                      <a:pt x="128984" y="44194"/>
                      <a:pt x="114809" y="41729"/>
                    </a:cubicBezTo>
                    <a:cubicBezTo>
                      <a:pt x="125550" y="51765"/>
                      <a:pt x="132153" y="65851"/>
                      <a:pt x="113576" y="75535"/>
                    </a:cubicBezTo>
                    <a:cubicBezTo>
                      <a:pt x="109350" y="77736"/>
                      <a:pt x="103803" y="79673"/>
                      <a:pt x="96760" y="81345"/>
                    </a:cubicBezTo>
                    <a:cubicBezTo>
                      <a:pt x="94030" y="81962"/>
                      <a:pt x="91213" y="82578"/>
                      <a:pt x="88396" y="83106"/>
                    </a:cubicBezTo>
                    <a:cubicBezTo>
                      <a:pt x="55027" y="89885"/>
                      <a:pt x="17345" y="92526"/>
                      <a:pt x="0" y="93406"/>
                    </a:cubicBezTo>
                    <a:cubicBezTo>
                      <a:pt x="2201" y="101593"/>
                      <a:pt x="5371" y="109517"/>
                      <a:pt x="9421" y="116736"/>
                    </a:cubicBezTo>
                    <a:cubicBezTo>
                      <a:pt x="34601" y="113478"/>
                      <a:pt x="65152" y="108372"/>
                      <a:pt x="99841" y="101770"/>
                    </a:cubicBezTo>
                    <a:cubicBezTo>
                      <a:pt x="114457" y="98952"/>
                      <a:pt x="129776" y="95959"/>
                      <a:pt x="145712" y="92702"/>
                    </a:cubicBezTo>
                    <a:cubicBezTo>
                      <a:pt x="149674" y="91909"/>
                      <a:pt x="153724" y="91029"/>
                      <a:pt x="157774" y="90237"/>
                    </a:cubicBezTo>
                    <a:cubicBezTo>
                      <a:pt x="202940" y="80817"/>
                      <a:pt x="212097" y="91205"/>
                      <a:pt x="204349" y="105291"/>
                    </a:cubicBezTo>
                    <a:cubicBezTo>
                      <a:pt x="201003" y="111365"/>
                      <a:pt x="194576" y="118144"/>
                      <a:pt x="186476" y="124307"/>
                    </a:cubicBezTo>
                    <a:cubicBezTo>
                      <a:pt x="166666" y="139537"/>
                      <a:pt x="136556" y="157144"/>
                      <a:pt x="122116" y="165332"/>
                    </a:cubicBezTo>
                    <a:cubicBezTo>
                      <a:pt x="135059" y="165772"/>
                      <a:pt x="149234" y="165596"/>
                      <a:pt x="164994" y="165156"/>
                    </a:cubicBezTo>
                    <a:cubicBezTo>
                      <a:pt x="204173" y="143410"/>
                      <a:pt x="227152" y="122810"/>
                      <a:pt x="243352" y="108460"/>
                    </a:cubicBezTo>
                    <a:cubicBezTo>
                      <a:pt x="260433" y="93318"/>
                      <a:pt x="270029" y="85219"/>
                      <a:pt x="283412" y="90149"/>
                    </a:cubicBezTo>
                    <a:cubicBezTo>
                      <a:pt x="291336" y="93054"/>
                      <a:pt x="293097" y="100801"/>
                      <a:pt x="291688" y="110221"/>
                    </a:cubicBezTo>
                    <a:cubicBezTo>
                      <a:pt x="289135" y="127212"/>
                      <a:pt x="276369" y="149837"/>
                      <a:pt x="270029" y="160314"/>
                    </a:cubicBezTo>
                    <a:cubicBezTo>
                      <a:pt x="278482" y="160401"/>
                      <a:pt x="286846" y="160754"/>
                      <a:pt x="295122" y="161370"/>
                    </a:cubicBezTo>
                    <a:cubicBezTo>
                      <a:pt x="303398" y="150982"/>
                      <a:pt x="322591" y="128092"/>
                      <a:pt x="342753" y="110925"/>
                    </a:cubicBezTo>
                    <a:cubicBezTo>
                      <a:pt x="345395" y="108724"/>
                      <a:pt x="348036" y="106523"/>
                      <a:pt x="350677" y="104587"/>
                    </a:cubicBezTo>
                    <a:cubicBezTo>
                      <a:pt x="378763" y="83282"/>
                      <a:pt x="427099" y="52910"/>
                      <a:pt x="431941" y="49828"/>
                    </a:cubicBezTo>
                    <a:cubicBezTo>
                      <a:pt x="410547" y="60833"/>
                      <a:pt x="382021" y="16463"/>
                      <a:pt x="397957" y="0"/>
                    </a:cubicBezTo>
                    <a:cubicBezTo>
                      <a:pt x="341873" y="42081"/>
                      <a:pt x="284380" y="48244"/>
                      <a:pt x="249339" y="53438"/>
                    </a:cubicBezTo>
                    <a:cubicBezTo>
                      <a:pt x="213418" y="58808"/>
                      <a:pt x="189206" y="45339"/>
                      <a:pt x="212273" y="26939"/>
                    </a:cubicBezTo>
                    <a:cubicBezTo>
                      <a:pt x="212273" y="26939"/>
                      <a:pt x="212273" y="26939"/>
                      <a:pt x="212273" y="26939"/>
                    </a:cubicBezTo>
                    <a:lnTo>
                      <a:pt x="187092" y="2878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46"/>
              <p:cNvSpPr/>
              <p:nvPr/>
            </p:nvSpPr>
            <p:spPr>
              <a:xfrm>
                <a:off x="4657704" y="2786088"/>
                <a:ext cx="47806" cy="56299"/>
              </a:xfrm>
              <a:custGeom>
                <a:rect b="b" l="l" r="r" t="t"/>
                <a:pathLst>
                  <a:path extrusionOk="0" h="56299" w="47806">
                    <a:moveTo>
                      <a:pt x="38580" y="54567"/>
                    </a:moveTo>
                    <a:cubicBezTo>
                      <a:pt x="39020" y="54391"/>
                      <a:pt x="39373" y="54127"/>
                      <a:pt x="39813" y="53863"/>
                    </a:cubicBezTo>
                    <a:cubicBezTo>
                      <a:pt x="50818" y="47524"/>
                      <a:pt x="49321" y="32470"/>
                      <a:pt x="42190" y="19881"/>
                    </a:cubicBezTo>
                    <a:cubicBezTo>
                      <a:pt x="34530" y="6235"/>
                      <a:pt x="20267" y="-4417"/>
                      <a:pt x="8293" y="1833"/>
                    </a:cubicBezTo>
                    <a:cubicBezTo>
                      <a:pt x="8117" y="1921"/>
                      <a:pt x="7941" y="2009"/>
                      <a:pt x="7765" y="2098"/>
                    </a:cubicBezTo>
                    <a:cubicBezTo>
                      <a:pt x="6620" y="2802"/>
                      <a:pt x="5564" y="3682"/>
                      <a:pt x="4683" y="4651"/>
                    </a:cubicBezTo>
                    <a:cubicBezTo>
                      <a:pt x="-11340" y="21201"/>
                      <a:pt x="17186" y="65571"/>
                      <a:pt x="38580" y="545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46"/>
              <p:cNvSpPr/>
              <p:nvPr/>
            </p:nvSpPr>
            <p:spPr>
              <a:xfrm>
                <a:off x="3827295" y="2382860"/>
                <a:ext cx="902723" cy="1154775"/>
              </a:xfrm>
              <a:custGeom>
                <a:rect b="b" l="l" r="r" t="t"/>
                <a:pathLst>
                  <a:path extrusionOk="0" h="1154775" w="902723">
                    <a:moveTo>
                      <a:pt x="491283" y="422845"/>
                    </a:moveTo>
                    <a:cubicBezTo>
                      <a:pt x="502904" y="429272"/>
                      <a:pt x="515847" y="437899"/>
                      <a:pt x="531783" y="443974"/>
                    </a:cubicBezTo>
                    <a:cubicBezTo>
                      <a:pt x="538034" y="446351"/>
                      <a:pt x="544725" y="448287"/>
                      <a:pt x="551945" y="449520"/>
                    </a:cubicBezTo>
                    <a:cubicBezTo>
                      <a:pt x="566120" y="451985"/>
                      <a:pt x="582408" y="451721"/>
                      <a:pt x="601425" y="446351"/>
                    </a:cubicBezTo>
                    <a:cubicBezTo>
                      <a:pt x="609261" y="444150"/>
                      <a:pt x="616921" y="440892"/>
                      <a:pt x="624228" y="436579"/>
                    </a:cubicBezTo>
                    <a:cubicBezTo>
                      <a:pt x="690613" y="398019"/>
                      <a:pt x="731025" y="279082"/>
                      <a:pt x="661383" y="151254"/>
                    </a:cubicBezTo>
                    <a:cubicBezTo>
                      <a:pt x="583992" y="9252"/>
                      <a:pt x="367846" y="-66547"/>
                      <a:pt x="168955" y="77128"/>
                    </a:cubicBezTo>
                    <a:cubicBezTo>
                      <a:pt x="133826" y="102482"/>
                      <a:pt x="101602" y="132238"/>
                      <a:pt x="72900" y="165868"/>
                    </a:cubicBezTo>
                    <a:cubicBezTo>
                      <a:pt x="71227" y="169037"/>
                      <a:pt x="69466" y="172207"/>
                      <a:pt x="67793" y="175376"/>
                    </a:cubicBezTo>
                    <a:cubicBezTo>
                      <a:pt x="35129" y="237265"/>
                      <a:pt x="10653" y="304349"/>
                      <a:pt x="4490" y="373985"/>
                    </a:cubicBezTo>
                    <a:cubicBezTo>
                      <a:pt x="2817" y="393089"/>
                      <a:pt x="1585" y="411929"/>
                      <a:pt x="880" y="430592"/>
                    </a:cubicBezTo>
                    <a:cubicBezTo>
                      <a:pt x="5107" y="422669"/>
                      <a:pt x="13207" y="409904"/>
                      <a:pt x="17345" y="415538"/>
                    </a:cubicBezTo>
                    <a:cubicBezTo>
                      <a:pt x="17873" y="416331"/>
                      <a:pt x="17785" y="417387"/>
                      <a:pt x="17609" y="418355"/>
                    </a:cubicBezTo>
                    <a:cubicBezTo>
                      <a:pt x="14967" y="434114"/>
                      <a:pt x="12326" y="449960"/>
                      <a:pt x="7748" y="465278"/>
                    </a:cubicBezTo>
                    <a:cubicBezTo>
                      <a:pt x="6955" y="467919"/>
                      <a:pt x="3698" y="473994"/>
                      <a:pt x="0" y="476107"/>
                    </a:cubicBezTo>
                    <a:cubicBezTo>
                      <a:pt x="0" y="481125"/>
                      <a:pt x="88" y="486055"/>
                      <a:pt x="176" y="490985"/>
                    </a:cubicBezTo>
                    <a:cubicBezTo>
                      <a:pt x="616" y="490897"/>
                      <a:pt x="1145" y="490985"/>
                      <a:pt x="1673" y="491073"/>
                    </a:cubicBezTo>
                    <a:cubicBezTo>
                      <a:pt x="4314" y="491865"/>
                      <a:pt x="5107" y="495035"/>
                      <a:pt x="5547" y="497676"/>
                    </a:cubicBezTo>
                    <a:cubicBezTo>
                      <a:pt x="6779" y="506303"/>
                      <a:pt x="7220" y="515107"/>
                      <a:pt x="8364" y="523558"/>
                    </a:cubicBezTo>
                    <a:cubicBezTo>
                      <a:pt x="9597" y="533242"/>
                      <a:pt x="13207" y="541958"/>
                      <a:pt x="12502" y="551906"/>
                    </a:cubicBezTo>
                    <a:cubicBezTo>
                      <a:pt x="12326" y="554107"/>
                      <a:pt x="11974" y="556396"/>
                      <a:pt x="10741" y="558244"/>
                    </a:cubicBezTo>
                    <a:cubicBezTo>
                      <a:pt x="9245" y="560357"/>
                      <a:pt x="6691" y="561238"/>
                      <a:pt x="4050" y="561150"/>
                    </a:cubicBezTo>
                    <a:cubicBezTo>
                      <a:pt x="8628" y="610626"/>
                      <a:pt x="17257" y="658253"/>
                      <a:pt x="30287" y="703944"/>
                    </a:cubicBezTo>
                    <a:cubicBezTo>
                      <a:pt x="30463" y="703768"/>
                      <a:pt x="30639" y="703504"/>
                      <a:pt x="30903" y="703328"/>
                    </a:cubicBezTo>
                    <a:cubicBezTo>
                      <a:pt x="55115" y="677269"/>
                      <a:pt x="96672" y="671283"/>
                      <a:pt x="130657" y="671195"/>
                    </a:cubicBezTo>
                    <a:cubicBezTo>
                      <a:pt x="130745" y="671195"/>
                      <a:pt x="130833" y="671195"/>
                      <a:pt x="130921" y="671195"/>
                    </a:cubicBezTo>
                    <a:cubicBezTo>
                      <a:pt x="132594" y="671195"/>
                      <a:pt x="134266" y="671195"/>
                      <a:pt x="135851" y="671195"/>
                    </a:cubicBezTo>
                    <a:cubicBezTo>
                      <a:pt x="136908" y="671195"/>
                      <a:pt x="137964" y="671195"/>
                      <a:pt x="139109" y="671195"/>
                    </a:cubicBezTo>
                    <a:cubicBezTo>
                      <a:pt x="139725" y="671195"/>
                      <a:pt x="140341" y="671195"/>
                      <a:pt x="140958" y="671195"/>
                    </a:cubicBezTo>
                    <a:cubicBezTo>
                      <a:pt x="142190" y="671195"/>
                      <a:pt x="143423" y="671195"/>
                      <a:pt x="144655" y="671283"/>
                    </a:cubicBezTo>
                    <a:cubicBezTo>
                      <a:pt x="144832" y="671283"/>
                      <a:pt x="145096" y="671283"/>
                      <a:pt x="145272" y="671283"/>
                    </a:cubicBezTo>
                    <a:cubicBezTo>
                      <a:pt x="149498" y="671371"/>
                      <a:pt x="153724" y="671459"/>
                      <a:pt x="157774" y="671635"/>
                    </a:cubicBezTo>
                    <a:cubicBezTo>
                      <a:pt x="158126" y="671635"/>
                      <a:pt x="158566" y="671635"/>
                      <a:pt x="158918" y="671635"/>
                    </a:cubicBezTo>
                    <a:cubicBezTo>
                      <a:pt x="160151" y="671723"/>
                      <a:pt x="161296" y="671723"/>
                      <a:pt x="162440" y="671811"/>
                    </a:cubicBezTo>
                    <a:cubicBezTo>
                      <a:pt x="162969" y="671811"/>
                      <a:pt x="163497" y="671899"/>
                      <a:pt x="164025" y="671899"/>
                    </a:cubicBezTo>
                    <a:cubicBezTo>
                      <a:pt x="165522" y="671987"/>
                      <a:pt x="167019" y="672075"/>
                      <a:pt x="168515" y="672163"/>
                    </a:cubicBezTo>
                    <a:cubicBezTo>
                      <a:pt x="169660" y="672251"/>
                      <a:pt x="170804" y="672251"/>
                      <a:pt x="171861" y="672339"/>
                    </a:cubicBezTo>
                    <a:cubicBezTo>
                      <a:pt x="172477" y="672339"/>
                      <a:pt x="173005" y="672427"/>
                      <a:pt x="173534" y="672427"/>
                    </a:cubicBezTo>
                    <a:cubicBezTo>
                      <a:pt x="174854" y="672515"/>
                      <a:pt x="176087" y="672603"/>
                      <a:pt x="177320" y="672691"/>
                    </a:cubicBezTo>
                    <a:cubicBezTo>
                      <a:pt x="177672" y="672691"/>
                      <a:pt x="178024" y="672779"/>
                      <a:pt x="178376" y="672779"/>
                    </a:cubicBezTo>
                    <a:cubicBezTo>
                      <a:pt x="252333" y="678149"/>
                      <a:pt x="296883" y="697429"/>
                      <a:pt x="308504" y="731851"/>
                    </a:cubicBezTo>
                    <a:cubicBezTo>
                      <a:pt x="323384" y="775957"/>
                      <a:pt x="279538" y="839959"/>
                      <a:pt x="214650" y="887675"/>
                    </a:cubicBezTo>
                    <a:cubicBezTo>
                      <a:pt x="194400" y="902553"/>
                      <a:pt x="167723" y="919632"/>
                      <a:pt x="139637" y="925002"/>
                    </a:cubicBezTo>
                    <a:cubicBezTo>
                      <a:pt x="152579" y="942169"/>
                      <a:pt x="166490" y="958984"/>
                      <a:pt x="181458" y="975359"/>
                    </a:cubicBezTo>
                    <a:cubicBezTo>
                      <a:pt x="193784" y="988828"/>
                      <a:pt x="206726" y="1001417"/>
                      <a:pt x="220197" y="1013302"/>
                    </a:cubicBezTo>
                    <a:cubicBezTo>
                      <a:pt x="228649" y="1000185"/>
                      <a:pt x="238774" y="988124"/>
                      <a:pt x="249075" y="977560"/>
                    </a:cubicBezTo>
                    <a:cubicBezTo>
                      <a:pt x="250572" y="976063"/>
                      <a:pt x="252069" y="974566"/>
                      <a:pt x="253565" y="973070"/>
                    </a:cubicBezTo>
                    <a:cubicBezTo>
                      <a:pt x="254182" y="972454"/>
                      <a:pt x="254710" y="971925"/>
                      <a:pt x="255326" y="971309"/>
                    </a:cubicBezTo>
                    <a:cubicBezTo>
                      <a:pt x="256207" y="970429"/>
                      <a:pt x="257087" y="969548"/>
                      <a:pt x="258056" y="968668"/>
                    </a:cubicBezTo>
                    <a:cubicBezTo>
                      <a:pt x="258760" y="967964"/>
                      <a:pt x="259464" y="967347"/>
                      <a:pt x="260080" y="966643"/>
                    </a:cubicBezTo>
                    <a:cubicBezTo>
                      <a:pt x="260873" y="965851"/>
                      <a:pt x="261665" y="965147"/>
                      <a:pt x="262458" y="964354"/>
                    </a:cubicBezTo>
                    <a:cubicBezTo>
                      <a:pt x="263162" y="963650"/>
                      <a:pt x="263954" y="962946"/>
                      <a:pt x="264659" y="962241"/>
                    </a:cubicBezTo>
                    <a:cubicBezTo>
                      <a:pt x="265363" y="961537"/>
                      <a:pt x="266156" y="960833"/>
                      <a:pt x="266860" y="960129"/>
                    </a:cubicBezTo>
                    <a:cubicBezTo>
                      <a:pt x="268357" y="958720"/>
                      <a:pt x="269853" y="957311"/>
                      <a:pt x="271350" y="955991"/>
                    </a:cubicBezTo>
                    <a:cubicBezTo>
                      <a:pt x="271878" y="955463"/>
                      <a:pt x="272495" y="954934"/>
                      <a:pt x="273023" y="954406"/>
                    </a:cubicBezTo>
                    <a:cubicBezTo>
                      <a:pt x="273903" y="953614"/>
                      <a:pt x="274784" y="952822"/>
                      <a:pt x="275664" y="952029"/>
                    </a:cubicBezTo>
                    <a:cubicBezTo>
                      <a:pt x="276192" y="951501"/>
                      <a:pt x="276809" y="951061"/>
                      <a:pt x="277337" y="950532"/>
                    </a:cubicBezTo>
                    <a:cubicBezTo>
                      <a:pt x="278217" y="949740"/>
                      <a:pt x="279098" y="948948"/>
                      <a:pt x="279978" y="948156"/>
                    </a:cubicBezTo>
                    <a:cubicBezTo>
                      <a:pt x="280507" y="947715"/>
                      <a:pt x="281035" y="947275"/>
                      <a:pt x="281563" y="946747"/>
                    </a:cubicBezTo>
                    <a:cubicBezTo>
                      <a:pt x="282444" y="945955"/>
                      <a:pt x="283412" y="945162"/>
                      <a:pt x="284292" y="944370"/>
                    </a:cubicBezTo>
                    <a:cubicBezTo>
                      <a:pt x="284733" y="944018"/>
                      <a:pt x="285085" y="943666"/>
                      <a:pt x="285525" y="943314"/>
                    </a:cubicBezTo>
                    <a:cubicBezTo>
                      <a:pt x="288783" y="940496"/>
                      <a:pt x="291952" y="937855"/>
                      <a:pt x="295210" y="935214"/>
                    </a:cubicBezTo>
                    <a:cubicBezTo>
                      <a:pt x="295650" y="934862"/>
                      <a:pt x="296002" y="934510"/>
                      <a:pt x="296442" y="934246"/>
                    </a:cubicBezTo>
                    <a:cubicBezTo>
                      <a:pt x="297411" y="933454"/>
                      <a:pt x="298291" y="932749"/>
                      <a:pt x="299260" y="931957"/>
                    </a:cubicBezTo>
                    <a:cubicBezTo>
                      <a:pt x="299700" y="931605"/>
                      <a:pt x="300140" y="931253"/>
                      <a:pt x="300669" y="930901"/>
                    </a:cubicBezTo>
                    <a:cubicBezTo>
                      <a:pt x="301549" y="930196"/>
                      <a:pt x="302518" y="929404"/>
                      <a:pt x="303398" y="928700"/>
                    </a:cubicBezTo>
                    <a:cubicBezTo>
                      <a:pt x="303838" y="928347"/>
                      <a:pt x="304278" y="928083"/>
                      <a:pt x="304630" y="927731"/>
                    </a:cubicBezTo>
                    <a:cubicBezTo>
                      <a:pt x="307712" y="925354"/>
                      <a:pt x="310705" y="923065"/>
                      <a:pt x="313787" y="920864"/>
                    </a:cubicBezTo>
                    <a:cubicBezTo>
                      <a:pt x="314315" y="920512"/>
                      <a:pt x="314755" y="920160"/>
                      <a:pt x="315284" y="919808"/>
                    </a:cubicBezTo>
                    <a:cubicBezTo>
                      <a:pt x="316076" y="919192"/>
                      <a:pt x="316957" y="918664"/>
                      <a:pt x="317749" y="918047"/>
                    </a:cubicBezTo>
                    <a:cubicBezTo>
                      <a:pt x="318365" y="917607"/>
                      <a:pt x="318894" y="917255"/>
                      <a:pt x="319422" y="916815"/>
                    </a:cubicBezTo>
                    <a:cubicBezTo>
                      <a:pt x="320214" y="916287"/>
                      <a:pt x="320919" y="915758"/>
                      <a:pt x="321711" y="915230"/>
                    </a:cubicBezTo>
                    <a:cubicBezTo>
                      <a:pt x="322327" y="914790"/>
                      <a:pt x="322944" y="914350"/>
                      <a:pt x="323648" y="913910"/>
                    </a:cubicBezTo>
                    <a:cubicBezTo>
                      <a:pt x="324352" y="913381"/>
                      <a:pt x="325057" y="912941"/>
                      <a:pt x="325761" y="912501"/>
                    </a:cubicBezTo>
                    <a:cubicBezTo>
                      <a:pt x="326817" y="911797"/>
                      <a:pt x="327874" y="911093"/>
                      <a:pt x="329019" y="910388"/>
                    </a:cubicBezTo>
                    <a:cubicBezTo>
                      <a:pt x="329723" y="909948"/>
                      <a:pt x="330339" y="909508"/>
                      <a:pt x="330955" y="909068"/>
                    </a:cubicBezTo>
                    <a:cubicBezTo>
                      <a:pt x="331836" y="908451"/>
                      <a:pt x="332716" y="907923"/>
                      <a:pt x="333597" y="907307"/>
                    </a:cubicBezTo>
                    <a:cubicBezTo>
                      <a:pt x="334125" y="906955"/>
                      <a:pt x="334653" y="906603"/>
                      <a:pt x="335182" y="906338"/>
                    </a:cubicBezTo>
                    <a:cubicBezTo>
                      <a:pt x="336062" y="905810"/>
                      <a:pt x="336942" y="905282"/>
                      <a:pt x="337735" y="904754"/>
                    </a:cubicBezTo>
                    <a:cubicBezTo>
                      <a:pt x="338175" y="904490"/>
                      <a:pt x="338703" y="904138"/>
                      <a:pt x="339144" y="903873"/>
                    </a:cubicBezTo>
                    <a:cubicBezTo>
                      <a:pt x="340112" y="903257"/>
                      <a:pt x="341169" y="902641"/>
                      <a:pt x="342137" y="902113"/>
                    </a:cubicBezTo>
                    <a:cubicBezTo>
                      <a:pt x="342489" y="901937"/>
                      <a:pt x="342753" y="901761"/>
                      <a:pt x="343106" y="901497"/>
                    </a:cubicBezTo>
                    <a:cubicBezTo>
                      <a:pt x="345835" y="899824"/>
                      <a:pt x="348652" y="898327"/>
                      <a:pt x="351294" y="896831"/>
                    </a:cubicBezTo>
                    <a:cubicBezTo>
                      <a:pt x="351382" y="896743"/>
                      <a:pt x="351470" y="896743"/>
                      <a:pt x="351558" y="896655"/>
                    </a:cubicBezTo>
                    <a:cubicBezTo>
                      <a:pt x="352878" y="895950"/>
                      <a:pt x="354199" y="895246"/>
                      <a:pt x="355432" y="894542"/>
                    </a:cubicBezTo>
                    <a:cubicBezTo>
                      <a:pt x="355520" y="894454"/>
                      <a:pt x="355608" y="894454"/>
                      <a:pt x="355696" y="894366"/>
                    </a:cubicBezTo>
                    <a:cubicBezTo>
                      <a:pt x="395579" y="873325"/>
                      <a:pt x="428596" y="868835"/>
                      <a:pt x="448494" y="880368"/>
                    </a:cubicBezTo>
                    <a:cubicBezTo>
                      <a:pt x="484415" y="901056"/>
                      <a:pt x="489962" y="986891"/>
                      <a:pt x="476403" y="1081178"/>
                    </a:cubicBezTo>
                    <a:cubicBezTo>
                      <a:pt x="473938" y="1098433"/>
                      <a:pt x="469888" y="1118593"/>
                      <a:pt x="463285" y="1138401"/>
                    </a:cubicBezTo>
                    <a:cubicBezTo>
                      <a:pt x="491635" y="1145884"/>
                      <a:pt x="519633" y="1151254"/>
                      <a:pt x="546662" y="1154776"/>
                    </a:cubicBezTo>
                    <a:cubicBezTo>
                      <a:pt x="545694" y="1145444"/>
                      <a:pt x="545518" y="1136288"/>
                      <a:pt x="546046" y="1127573"/>
                    </a:cubicBezTo>
                    <a:cubicBezTo>
                      <a:pt x="546046" y="1127573"/>
                      <a:pt x="546046" y="1127573"/>
                      <a:pt x="546046" y="1127573"/>
                    </a:cubicBezTo>
                    <a:cubicBezTo>
                      <a:pt x="546134" y="1125724"/>
                      <a:pt x="546222" y="1123875"/>
                      <a:pt x="546398" y="1122027"/>
                    </a:cubicBezTo>
                    <a:cubicBezTo>
                      <a:pt x="546486" y="1121322"/>
                      <a:pt x="546486" y="1120530"/>
                      <a:pt x="546574" y="1119826"/>
                    </a:cubicBezTo>
                    <a:cubicBezTo>
                      <a:pt x="546662" y="1118769"/>
                      <a:pt x="546750" y="1117625"/>
                      <a:pt x="546838" y="1116568"/>
                    </a:cubicBezTo>
                    <a:cubicBezTo>
                      <a:pt x="546926" y="1115512"/>
                      <a:pt x="547014" y="1114544"/>
                      <a:pt x="547102" y="1113487"/>
                    </a:cubicBezTo>
                    <a:cubicBezTo>
                      <a:pt x="547190" y="1112695"/>
                      <a:pt x="547190" y="1111902"/>
                      <a:pt x="547278" y="1111198"/>
                    </a:cubicBezTo>
                    <a:cubicBezTo>
                      <a:pt x="547366" y="1109966"/>
                      <a:pt x="547454" y="1108733"/>
                      <a:pt x="547543" y="1107589"/>
                    </a:cubicBezTo>
                    <a:cubicBezTo>
                      <a:pt x="547630" y="1107060"/>
                      <a:pt x="547630" y="1106444"/>
                      <a:pt x="547719" y="1105916"/>
                    </a:cubicBezTo>
                    <a:cubicBezTo>
                      <a:pt x="547807" y="1104508"/>
                      <a:pt x="547983" y="1103099"/>
                      <a:pt x="548071" y="1101778"/>
                    </a:cubicBezTo>
                    <a:cubicBezTo>
                      <a:pt x="548071" y="1101426"/>
                      <a:pt x="548159" y="1101074"/>
                      <a:pt x="548159" y="1100722"/>
                    </a:cubicBezTo>
                    <a:cubicBezTo>
                      <a:pt x="548335" y="1099137"/>
                      <a:pt x="548423" y="1097641"/>
                      <a:pt x="548599" y="1096056"/>
                    </a:cubicBezTo>
                    <a:cubicBezTo>
                      <a:pt x="548599" y="1095880"/>
                      <a:pt x="548599" y="1095704"/>
                      <a:pt x="548687" y="1095616"/>
                    </a:cubicBezTo>
                    <a:cubicBezTo>
                      <a:pt x="559340" y="990413"/>
                      <a:pt x="591916" y="913029"/>
                      <a:pt x="628895" y="905634"/>
                    </a:cubicBezTo>
                    <a:cubicBezTo>
                      <a:pt x="669571" y="897535"/>
                      <a:pt x="730321" y="958368"/>
                      <a:pt x="782354" y="1038128"/>
                    </a:cubicBezTo>
                    <a:cubicBezTo>
                      <a:pt x="791687" y="1052390"/>
                      <a:pt x="800491" y="1069117"/>
                      <a:pt x="806919" y="1087164"/>
                    </a:cubicBezTo>
                    <a:cubicBezTo>
                      <a:pt x="812729" y="1080122"/>
                      <a:pt x="818012" y="1072815"/>
                      <a:pt x="822590" y="1065419"/>
                    </a:cubicBezTo>
                    <a:cubicBezTo>
                      <a:pt x="820037" y="1058993"/>
                      <a:pt x="817044" y="1052742"/>
                      <a:pt x="813610" y="1046756"/>
                    </a:cubicBezTo>
                    <a:cubicBezTo>
                      <a:pt x="810880" y="1041914"/>
                      <a:pt x="807887" y="1037072"/>
                      <a:pt x="807271" y="1031614"/>
                    </a:cubicBezTo>
                    <a:cubicBezTo>
                      <a:pt x="806038" y="1019201"/>
                      <a:pt x="814666" y="1018848"/>
                      <a:pt x="821798" y="1025891"/>
                    </a:cubicBezTo>
                    <a:cubicBezTo>
                      <a:pt x="827081" y="1031085"/>
                      <a:pt x="830778" y="1037424"/>
                      <a:pt x="833860" y="1044115"/>
                    </a:cubicBezTo>
                    <a:cubicBezTo>
                      <a:pt x="855783" y="994550"/>
                      <a:pt x="851733" y="938648"/>
                      <a:pt x="822062" y="877111"/>
                    </a:cubicBezTo>
                    <a:cubicBezTo>
                      <a:pt x="890648" y="934774"/>
                      <a:pt x="918029" y="1036368"/>
                      <a:pt x="894346" y="1130742"/>
                    </a:cubicBezTo>
                    <a:cubicBezTo>
                      <a:pt x="929475" y="990853"/>
                      <a:pt x="852437" y="834853"/>
                      <a:pt x="695015" y="830187"/>
                    </a:cubicBezTo>
                    <a:cubicBezTo>
                      <a:pt x="685683" y="837935"/>
                      <a:pt x="677583" y="847090"/>
                      <a:pt x="670891" y="857919"/>
                    </a:cubicBezTo>
                    <a:cubicBezTo>
                      <a:pt x="667722" y="863025"/>
                      <a:pt x="661207" y="865138"/>
                      <a:pt x="655748" y="862761"/>
                    </a:cubicBezTo>
                    <a:cubicBezTo>
                      <a:pt x="640428" y="855982"/>
                      <a:pt x="612166" y="856334"/>
                      <a:pt x="594470" y="867955"/>
                    </a:cubicBezTo>
                    <a:cubicBezTo>
                      <a:pt x="590596" y="870508"/>
                      <a:pt x="586105" y="870596"/>
                      <a:pt x="582320" y="868747"/>
                    </a:cubicBezTo>
                    <a:cubicBezTo>
                      <a:pt x="579414" y="867427"/>
                      <a:pt x="577037" y="864874"/>
                      <a:pt x="575804" y="861528"/>
                    </a:cubicBezTo>
                    <a:cubicBezTo>
                      <a:pt x="571314" y="849291"/>
                      <a:pt x="563302" y="841016"/>
                      <a:pt x="553882" y="836614"/>
                    </a:cubicBezTo>
                    <a:cubicBezTo>
                      <a:pt x="535745" y="828251"/>
                      <a:pt x="511973" y="834061"/>
                      <a:pt x="496125" y="853605"/>
                    </a:cubicBezTo>
                    <a:cubicBezTo>
                      <a:pt x="492427" y="858095"/>
                      <a:pt x="486352" y="859151"/>
                      <a:pt x="481422" y="856862"/>
                    </a:cubicBezTo>
                    <a:cubicBezTo>
                      <a:pt x="479749" y="856158"/>
                      <a:pt x="478252" y="855013"/>
                      <a:pt x="477020" y="853517"/>
                    </a:cubicBezTo>
                    <a:cubicBezTo>
                      <a:pt x="473146" y="848851"/>
                      <a:pt x="468391" y="844977"/>
                      <a:pt x="463021" y="842160"/>
                    </a:cubicBezTo>
                    <a:cubicBezTo>
                      <a:pt x="456153" y="838551"/>
                      <a:pt x="448406" y="836526"/>
                      <a:pt x="440394" y="836526"/>
                    </a:cubicBezTo>
                    <a:cubicBezTo>
                      <a:pt x="438281" y="836526"/>
                      <a:pt x="436344" y="835998"/>
                      <a:pt x="434671" y="835029"/>
                    </a:cubicBezTo>
                    <a:cubicBezTo>
                      <a:pt x="429652" y="832300"/>
                      <a:pt x="426923" y="825962"/>
                      <a:pt x="428772" y="819887"/>
                    </a:cubicBezTo>
                    <a:cubicBezTo>
                      <a:pt x="438457" y="787490"/>
                      <a:pt x="421816" y="760903"/>
                      <a:pt x="394963" y="753420"/>
                    </a:cubicBezTo>
                    <a:cubicBezTo>
                      <a:pt x="395051" y="753420"/>
                      <a:pt x="395051" y="753420"/>
                      <a:pt x="395139" y="753420"/>
                    </a:cubicBezTo>
                    <a:cubicBezTo>
                      <a:pt x="387391" y="751219"/>
                      <a:pt x="378851" y="750691"/>
                      <a:pt x="369871" y="752011"/>
                    </a:cubicBezTo>
                    <a:cubicBezTo>
                      <a:pt x="361947" y="753156"/>
                      <a:pt x="354639" y="746993"/>
                      <a:pt x="355344" y="738894"/>
                    </a:cubicBezTo>
                    <a:cubicBezTo>
                      <a:pt x="356928" y="720142"/>
                      <a:pt x="348652" y="699014"/>
                      <a:pt x="333245" y="688802"/>
                    </a:cubicBezTo>
                    <a:cubicBezTo>
                      <a:pt x="326994" y="684752"/>
                      <a:pt x="325409" y="676213"/>
                      <a:pt x="330339" y="670666"/>
                    </a:cubicBezTo>
                    <a:cubicBezTo>
                      <a:pt x="359834" y="637477"/>
                      <a:pt x="356664" y="598741"/>
                      <a:pt x="316604" y="572946"/>
                    </a:cubicBezTo>
                    <a:cubicBezTo>
                      <a:pt x="309913" y="568633"/>
                      <a:pt x="309385" y="559301"/>
                      <a:pt x="314932" y="553579"/>
                    </a:cubicBezTo>
                    <a:cubicBezTo>
                      <a:pt x="330515" y="537644"/>
                      <a:pt x="339320" y="508504"/>
                      <a:pt x="329107" y="475315"/>
                    </a:cubicBezTo>
                    <a:cubicBezTo>
                      <a:pt x="327434" y="469856"/>
                      <a:pt x="330075" y="464134"/>
                      <a:pt x="334917" y="461141"/>
                    </a:cubicBezTo>
                    <a:cubicBezTo>
                      <a:pt x="354551" y="448904"/>
                      <a:pt x="357633" y="409200"/>
                      <a:pt x="337735" y="372665"/>
                    </a:cubicBezTo>
                    <a:cubicBezTo>
                      <a:pt x="333861" y="365534"/>
                      <a:pt x="337559" y="356290"/>
                      <a:pt x="345483" y="354529"/>
                    </a:cubicBezTo>
                    <a:cubicBezTo>
                      <a:pt x="351470" y="353209"/>
                      <a:pt x="357104" y="349687"/>
                      <a:pt x="362035" y="344229"/>
                    </a:cubicBezTo>
                    <a:cubicBezTo>
                      <a:pt x="367406" y="338242"/>
                      <a:pt x="376474" y="338595"/>
                      <a:pt x="381404" y="345021"/>
                    </a:cubicBezTo>
                    <a:cubicBezTo>
                      <a:pt x="392850" y="359899"/>
                      <a:pt x="413364" y="364917"/>
                      <a:pt x="439865" y="372400"/>
                    </a:cubicBezTo>
                    <a:cubicBezTo>
                      <a:pt x="467511" y="380236"/>
                      <a:pt x="483799" y="397491"/>
                      <a:pt x="458354" y="415890"/>
                    </a:cubicBezTo>
                    <a:cubicBezTo>
                      <a:pt x="468832" y="412105"/>
                      <a:pt x="479309" y="416242"/>
                      <a:pt x="491283" y="422845"/>
                    </a:cubicBezTo>
                    <a:close/>
                    <a:moveTo>
                      <a:pt x="693166" y="895862"/>
                    </a:moveTo>
                    <a:cubicBezTo>
                      <a:pt x="700562" y="891284"/>
                      <a:pt x="709983" y="900704"/>
                      <a:pt x="714473" y="905722"/>
                    </a:cubicBezTo>
                    <a:cubicBezTo>
                      <a:pt x="719051" y="910828"/>
                      <a:pt x="723453" y="917871"/>
                      <a:pt x="720724" y="924210"/>
                    </a:cubicBezTo>
                    <a:cubicBezTo>
                      <a:pt x="720108" y="925795"/>
                      <a:pt x="718875" y="927203"/>
                      <a:pt x="717114" y="927467"/>
                    </a:cubicBezTo>
                    <a:cubicBezTo>
                      <a:pt x="715529" y="927731"/>
                      <a:pt x="713945" y="926675"/>
                      <a:pt x="712624" y="925706"/>
                    </a:cubicBezTo>
                    <a:cubicBezTo>
                      <a:pt x="707870" y="922185"/>
                      <a:pt x="703115" y="918664"/>
                      <a:pt x="698361" y="915142"/>
                    </a:cubicBezTo>
                    <a:cubicBezTo>
                      <a:pt x="692814" y="911093"/>
                      <a:pt x="684274" y="901585"/>
                      <a:pt x="693166" y="895862"/>
                    </a:cubicBezTo>
                    <a:close/>
                    <a:moveTo>
                      <a:pt x="319774" y="898415"/>
                    </a:moveTo>
                    <a:cubicBezTo>
                      <a:pt x="317925" y="899912"/>
                      <a:pt x="315900" y="901320"/>
                      <a:pt x="313963" y="902641"/>
                    </a:cubicBezTo>
                    <a:cubicBezTo>
                      <a:pt x="307712" y="906779"/>
                      <a:pt x="301373" y="910652"/>
                      <a:pt x="294770" y="914174"/>
                    </a:cubicBezTo>
                    <a:cubicBezTo>
                      <a:pt x="292921" y="915142"/>
                      <a:pt x="290896" y="916198"/>
                      <a:pt x="288783" y="915758"/>
                    </a:cubicBezTo>
                    <a:cubicBezTo>
                      <a:pt x="277689" y="913557"/>
                      <a:pt x="300757" y="892957"/>
                      <a:pt x="303486" y="890404"/>
                    </a:cubicBezTo>
                    <a:cubicBezTo>
                      <a:pt x="309737" y="884594"/>
                      <a:pt x="316781" y="876142"/>
                      <a:pt x="325849" y="875702"/>
                    </a:cubicBezTo>
                    <a:cubicBezTo>
                      <a:pt x="327258" y="875614"/>
                      <a:pt x="328754" y="875790"/>
                      <a:pt x="329811" y="876670"/>
                    </a:cubicBezTo>
                    <a:cubicBezTo>
                      <a:pt x="331572" y="878079"/>
                      <a:pt x="331572" y="880720"/>
                      <a:pt x="331044" y="883009"/>
                    </a:cubicBezTo>
                    <a:cubicBezTo>
                      <a:pt x="329547" y="889348"/>
                      <a:pt x="325057" y="894278"/>
                      <a:pt x="319774" y="898415"/>
                    </a:cubicBezTo>
                    <a:close/>
                    <a:moveTo>
                      <a:pt x="349445" y="885298"/>
                    </a:moveTo>
                    <a:cubicBezTo>
                      <a:pt x="348652" y="884946"/>
                      <a:pt x="347948" y="884506"/>
                      <a:pt x="347596" y="883713"/>
                    </a:cubicBezTo>
                    <a:cubicBezTo>
                      <a:pt x="347156" y="882833"/>
                      <a:pt x="347244" y="881864"/>
                      <a:pt x="347420" y="880808"/>
                    </a:cubicBezTo>
                    <a:cubicBezTo>
                      <a:pt x="349445" y="868659"/>
                      <a:pt x="363620" y="844449"/>
                      <a:pt x="376210" y="861352"/>
                    </a:cubicBezTo>
                    <a:cubicBezTo>
                      <a:pt x="380436" y="866986"/>
                      <a:pt x="379467" y="870420"/>
                      <a:pt x="374361" y="874381"/>
                    </a:cubicBezTo>
                    <a:cubicBezTo>
                      <a:pt x="369342" y="878255"/>
                      <a:pt x="355872" y="887939"/>
                      <a:pt x="349445" y="885298"/>
                    </a:cubicBezTo>
                    <a:close/>
                    <a:moveTo>
                      <a:pt x="412484" y="105916"/>
                    </a:moveTo>
                    <a:cubicBezTo>
                      <a:pt x="412308" y="107588"/>
                      <a:pt x="411867" y="109261"/>
                      <a:pt x="410723" y="110582"/>
                    </a:cubicBezTo>
                    <a:cubicBezTo>
                      <a:pt x="403591" y="118857"/>
                      <a:pt x="394875" y="104683"/>
                      <a:pt x="395491" y="98345"/>
                    </a:cubicBezTo>
                    <a:cubicBezTo>
                      <a:pt x="395667" y="97112"/>
                      <a:pt x="395932" y="95792"/>
                      <a:pt x="396636" y="94735"/>
                    </a:cubicBezTo>
                    <a:cubicBezTo>
                      <a:pt x="398221" y="92358"/>
                      <a:pt x="401654" y="91566"/>
                      <a:pt x="404384" y="92534"/>
                    </a:cubicBezTo>
                    <a:cubicBezTo>
                      <a:pt x="404560" y="92622"/>
                      <a:pt x="404648" y="92622"/>
                      <a:pt x="404824" y="92710"/>
                    </a:cubicBezTo>
                    <a:cubicBezTo>
                      <a:pt x="409666" y="94735"/>
                      <a:pt x="412924" y="100898"/>
                      <a:pt x="412484" y="105916"/>
                    </a:cubicBezTo>
                    <a:close/>
                    <a:moveTo>
                      <a:pt x="413716" y="124139"/>
                    </a:moveTo>
                    <a:cubicBezTo>
                      <a:pt x="415741" y="123171"/>
                      <a:pt x="418295" y="124403"/>
                      <a:pt x="419615" y="126252"/>
                    </a:cubicBezTo>
                    <a:cubicBezTo>
                      <a:pt x="420848" y="128101"/>
                      <a:pt x="421288" y="130478"/>
                      <a:pt x="421552" y="132679"/>
                    </a:cubicBezTo>
                    <a:cubicBezTo>
                      <a:pt x="422521" y="139457"/>
                      <a:pt x="422345" y="146588"/>
                      <a:pt x="420672" y="153191"/>
                    </a:cubicBezTo>
                    <a:cubicBezTo>
                      <a:pt x="419791" y="156536"/>
                      <a:pt x="416534" y="169654"/>
                      <a:pt x="410899" y="164284"/>
                    </a:cubicBezTo>
                    <a:cubicBezTo>
                      <a:pt x="409842" y="163315"/>
                      <a:pt x="409754" y="161730"/>
                      <a:pt x="409666" y="160410"/>
                    </a:cubicBezTo>
                    <a:cubicBezTo>
                      <a:pt x="409050" y="149229"/>
                      <a:pt x="407553" y="139721"/>
                      <a:pt x="410635" y="128717"/>
                    </a:cubicBezTo>
                    <a:cubicBezTo>
                      <a:pt x="411163" y="126868"/>
                      <a:pt x="411955" y="124932"/>
                      <a:pt x="413716" y="124139"/>
                    </a:cubicBezTo>
                    <a:close/>
                    <a:moveTo>
                      <a:pt x="501936" y="157065"/>
                    </a:moveTo>
                    <a:cubicBezTo>
                      <a:pt x="496037" y="156272"/>
                      <a:pt x="497798" y="147997"/>
                      <a:pt x="502200" y="146236"/>
                    </a:cubicBezTo>
                    <a:cubicBezTo>
                      <a:pt x="502552" y="146060"/>
                      <a:pt x="502992" y="145972"/>
                      <a:pt x="503345" y="145884"/>
                    </a:cubicBezTo>
                    <a:cubicBezTo>
                      <a:pt x="510388" y="145004"/>
                      <a:pt x="508099" y="157857"/>
                      <a:pt x="501936" y="157065"/>
                    </a:cubicBezTo>
                    <a:close/>
                    <a:moveTo>
                      <a:pt x="463813" y="207685"/>
                    </a:moveTo>
                    <a:cubicBezTo>
                      <a:pt x="513646" y="139105"/>
                      <a:pt x="566208" y="143507"/>
                      <a:pt x="609085" y="212615"/>
                    </a:cubicBezTo>
                    <a:cubicBezTo>
                      <a:pt x="626429" y="240523"/>
                      <a:pt x="634001" y="264556"/>
                      <a:pt x="633737" y="284541"/>
                    </a:cubicBezTo>
                    <a:cubicBezTo>
                      <a:pt x="633121" y="325477"/>
                      <a:pt x="599400" y="349687"/>
                      <a:pt x="548775" y="356818"/>
                    </a:cubicBezTo>
                    <a:cubicBezTo>
                      <a:pt x="525796" y="360075"/>
                      <a:pt x="496829" y="358227"/>
                      <a:pt x="472617" y="352152"/>
                    </a:cubicBezTo>
                    <a:cubicBezTo>
                      <a:pt x="463549" y="349863"/>
                      <a:pt x="455185" y="347046"/>
                      <a:pt x="447965" y="343525"/>
                    </a:cubicBezTo>
                    <a:cubicBezTo>
                      <a:pt x="447965" y="343525"/>
                      <a:pt x="447965" y="343525"/>
                      <a:pt x="447965" y="343525"/>
                    </a:cubicBezTo>
                    <a:cubicBezTo>
                      <a:pt x="439161" y="339299"/>
                      <a:pt x="432205" y="334281"/>
                      <a:pt x="428156" y="328383"/>
                    </a:cubicBezTo>
                    <a:cubicBezTo>
                      <a:pt x="416622" y="311656"/>
                      <a:pt x="426395" y="259098"/>
                      <a:pt x="463813" y="207685"/>
                    </a:cubicBezTo>
                    <a:close/>
                    <a:moveTo>
                      <a:pt x="602393" y="357170"/>
                    </a:moveTo>
                    <a:cubicBezTo>
                      <a:pt x="604947" y="355057"/>
                      <a:pt x="607940" y="353473"/>
                      <a:pt x="611110" y="352592"/>
                    </a:cubicBezTo>
                    <a:cubicBezTo>
                      <a:pt x="613223" y="351976"/>
                      <a:pt x="616745" y="350127"/>
                      <a:pt x="618505" y="352152"/>
                    </a:cubicBezTo>
                    <a:cubicBezTo>
                      <a:pt x="619474" y="353209"/>
                      <a:pt x="619738" y="354705"/>
                      <a:pt x="619562" y="356114"/>
                    </a:cubicBezTo>
                    <a:cubicBezTo>
                      <a:pt x="619386" y="358315"/>
                      <a:pt x="618682" y="360340"/>
                      <a:pt x="617977" y="362364"/>
                    </a:cubicBezTo>
                    <a:cubicBezTo>
                      <a:pt x="617449" y="363773"/>
                      <a:pt x="616745" y="365182"/>
                      <a:pt x="615600" y="366150"/>
                    </a:cubicBezTo>
                    <a:cubicBezTo>
                      <a:pt x="613399" y="367999"/>
                      <a:pt x="610141" y="367911"/>
                      <a:pt x="607236" y="367647"/>
                    </a:cubicBezTo>
                    <a:cubicBezTo>
                      <a:pt x="603978" y="367294"/>
                      <a:pt x="599928" y="366326"/>
                      <a:pt x="599312" y="363157"/>
                    </a:cubicBezTo>
                    <a:cubicBezTo>
                      <a:pt x="598960" y="360780"/>
                      <a:pt x="600633" y="358667"/>
                      <a:pt x="602393" y="357170"/>
                    </a:cubicBezTo>
                    <a:close/>
                    <a:moveTo>
                      <a:pt x="657157" y="305053"/>
                    </a:moveTo>
                    <a:cubicBezTo>
                      <a:pt x="656276" y="311656"/>
                      <a:pt x="653899" y="318082"/>
                      <a:pt x="651258" y="324245"/>
                    </a:cubicBezTo>
                    <a:cubicBezTo>
                      <a:pt x="650025" y="327238"/>
                      <a:pt x="648616" y="330231"/>
                      <a:pt x="646239" y="332520"/>
                    </a:cubicBezTo>
                    <a:cubicBezTo>
                      <a:pt x="643950" y="334721"/>
                      <a:pt x="640428" y="336042"/>
                      <a:pt x="637435" y="334985"/>
                    </a:cubicBezTo>
                    <a:cubicBezTo>
                      <a:pt x="636202" y="334545"/>
                      <a:pt x="634970" y="333665"/>
                      <a:pt x="634529" y="332344"/>
                    </a:cubicBezTo>
                    <a:cubicBezTo>
                      <a:pt x="633649" y="330055"/>
                      <a:pt x="635146" y="327678"/>
                      <a:pt x="636466" y="325654"/>
                    </a:cubicBezTo>
                    <a:cubicBezTo>
                      <a:pt x="640164" y="320019"/>
                      <a:pt x="642893" y="313769"/>
                      <a:pt x="644566" y="307342"/>
                    </a:cubicBezTo>
                    <a:cubicBezTo>
                      <a:pt x="645623" y="303292"/>
                      <a:pt x="644831" y="292816"/>
                      <a:pt x="647736" y="289911"/>
                    </a:cubicBezTo>
                    <a:cubicBezTo>
                      <a:pt x="657421" y="279787"/>
                      <a:pt x="657773" y="300651"/>
                      <a:pt x="657157" y="305053"/>
                    </a:cubicBezTo>
                    <a:close/>
                    <a:moveTo>
                      <a:pt x="564359" y="143067"/>
                    </a:moveTo>
                    <a:cubicBezTo>
                      <a:pt x="565768" y="129509"/>
                      <a:pt x="587162" y="142891"/>
                      <a:pt x="591916" y="146588"/>
                    </a:cubicBezTo>
                    <a:cubicBezTo>
                      <a:pt x="595438" y="149317"/>
                      <a:pt x="598960" y="152223"/>
                      <a:pt x="601425" y="155920"/>
                    </a:cubicBezTo>
                    <a:cubicBezTo>
                      <a:pt x="603890" y="159706"/>
                      <a:pt x="605035" y="164460"/>
                      <a:pt x="603450" y="168685"/>
                    </a:cubicBezTo>
                    <a:cubicBezTo>
                      <a:pt x="603274" y="169037"/>
                      <a:pt x="603098" y="169478"/>
                      <a:pt x="602834" y="169654"/>
                    </a:cubicBezTo>
                    <a:cubicBezTo>
                      <a:pt x="602482" y="169830"/>
                      <a:pt x="602041" y="169830"/>
                      <a:pt x="601689" y="169830"/>
                    </a:cubicBezTo>
                    <a:cubicBezTo>
                      <a:pt x="598872" y="169390"/>
                      <a:pt x="596671" y="167365"/>
                      <a:pt x="594470" y="165516"/>
                    </a:cubicBezTo>
                    <a:cubicBezTo>
                      <a:pt x="589275" y="161202"/>
                      <a:pt x="583376" y="157857"/>
                      <a:pt x="577565" y="154512"/>
                    </a:cubicBezTo>
                    <a:cubicBezTo>
                      <a:pt x="572987" y="151959"/>
                      <a:pt x="563654" y="149405"/>
                      <a:pt x="564359" y="143067"/>
                    </a:cubicBezTo>
                    <a:close/>
                    <a:moveTo>
                      <a:pt x="532751" y="148701"/>
                    </a:moveTo>
                    <a:cubicBezTo>
                      <a:pt x="530286" y="148877"/>
                      <a:pt x="527469" y="148965"/>
                      <a:pt x="525532" y="147381"/>
                    </a:cubicBezTo>
                    <a:cubicBezTo>
                      <a:pt x="524123" y="146148"/>
                      <a:pt x="523507" y="144123"/>
                      <a:pt x="523683" y="142275"/>
                    </a:cubicBezTo>
                    <a:cubicBezTo>
                      <a:pt x="523859" y="140426"/>
                      <a:pt x="524739" y="138665"/>
                      <a:pt x="525796" y="137168"/>
                    </a:cubicBezTo>
                    <a:cubicBezTo>
                      <a:pt x="530022" y="131094"/>
                      <a:pt x="540939" y="131270"/>
                      <a:pt x="545694" y="136200"/>
                    </a:cubicBezTo>
                    <a:cubicBezTo>
                      <a:pt x="555995" y="147028"/>
                      <a:pt x="539090" y="148261"/>
                      <a:pt x="532751" y="148701"/>
                    </a:cubicBezTo>
                    <a:close/>
                    <a:moveTo>
                      <a:pt x="352790" y="54767"/>
                    </a:moveTo>
                    <a:cubicBezTo>
                      <a:pt x="354023" y="47108"/>
                      <a:pt x="370047" y="49485"/>
                      <a:pt x="374977" y="51245"/>
                    </a:cubicBezTo>
                    <a:cubicBezTo>
                      <a:pt x="383606" y="54063"/>
                      <a:pt x="390913" y="61369"/>
                      <a:pt x="393554" y="70085"/>
                    </a:cubicBezTo>
                    <a:cubicBezTo>
                      <a:pt x="394083" y="71846"/>
                      <a:pt x="394435" y="73783"/>
                      <a:pt x="393995" y="75631"/>
                    </a:cubicBezTo>
                    <a:cubicBezTo>
                      <a:pt x="393554" y="77392"/>
                      <a:pt x="392058" y="79153"/>
                      <a:pt x="390209" y="79329"/>
                    </a:cubicBezTo>
                    <a:cubicBezTo>
                      <a:pt x="388184" y="79593"/>
                      <a:pt x="386335" y="78008"/>
                      <a:pt x="384838" y="76688"/>
                    </a:cubicBezTo>
                    <a:cubicBezTo>
                      <a:pt x="378147" y="70877"/>
                      <a:pt x="370311" y="66300"/>
                      <a:pt x="361947" y="63482"/>
                    </a:cubicBezTo>
                    <a:cubicBezTo>
                      <a:pt x="359834" y="62778"/>
                      <a:pt x="357545" y="62162"/>
                      <a:pt x="355696" y="60753"/>
                    </a:cubicBezTo>
                    <a:cubicBezTo>
                      <a:pt x="353847" y="59169"/>
                      <a:pt x="352438" y="56968"/>
                      <a:pt x="352790" y="54767"/>
                    </a:cubicBezTo>
                    <a:close/>
                    <a:moveTo>
                      <a:pt x="164553" y="224500"/>
                    </a:moveTo>
                    <a:cubicBezTo>
                      <a:pt x="168955" y="232071"/>
                      <a:pt x="190878" y="256457"/>
                      <a:pt x="183307" y="262532"/>
                    </a:cubicBezTo>
                    <a:cubicBezTo>
                      <a:pt x="172037" y="271687"/>
                      <a:pt x="153460" y="248358"/>
                      <a:pt x="149322" y="240082"/>
                    </a:cubicBezTo>
                    <a:cubicBezTo>
                      <a:pt x="147209" y="236033"/>
                      <a:pt x="145712" y="231367"/>
                      <a:pt x="146681" y="226877"/>
                    </a:cubicBezTo>
                    <a:cubicBezTo>
                      <a:pt x="149146" y="215168"/>
                      <a:pt x="160151" y="216841"/>
                      <a:pt x="164553" y="224500"/>
                    </a:cubicBezTo>
                    <a:close/>
                    <a:moveTo>
                      <a:pt x="150114" y="131622"/>
                    </a:moveTo>
                    <a:cubicBezTo>
                      <a:pt x="151611" y="130654"/>
                      <a:pt x="153108" y="129950"/>
                      <a:pt x="154604" y="129509"/>
                    </a:cubicBezTo>
                    <a:cubicBezTo>
                      <a:pt x="162264" y="127308"/>
                      <a:pt x="170188" y="132415"/>
                      <a:pt x="167723" y="142010"/>
                    </a:cubicBezTo>
                    <a:cubicBezTo>
                      <a:pt x="166226" y="147645"/>
                      <a:pt x="160767" y="151870"/>
                      <a:pt x="155045" y="152046"/>
                    </a:cubicBezTo>
                    <a:cubicBezTo>
                      <a:pt x="153020" y="152135"/>
                      <a:pt x="150995" y="151694"/>
                      <a:pt x="149234" y="150550"/>
                    </a:cubicBezTo>
                    <a:cubicBezTo>
                      <a:pt x="143335" y="146588"/>
                      <a:pt x="144920" y="135408"/>
                      <a:pt x="150114" y="131622"/>
                    </a:cubicBezTo>
                    <a:close/>
                    <a:moveTo>
                      <a:pt x="154076" y="182947"/>
                    </a:moveTo>
                    <a:cubicBezTo>
                      <a:pt x="153988" y="183828"/>
                      <a:pt x="153900" y="184708"/>
                      <a:pt x="153724" y="185764"/>
                    </a:cubicBezTo>
                    <a:cubicBezTo>
                      <a:pt x="152315" y="196241"/>
                      <a:pt x="149234" y="211119"/>
                      <a:pt x="135235" y="199058"/>
                    </a:cubicBezTo>
                    <a:cubicBezTo>
                      <a:pt x="118330" y="185060"/>
                      <a:pt x="147561" y="157329"/>
                      <a:pt x="153812" y="176168"/>
                    </a:cubicBezTo>
                    <a:cubicBezTo>
                      <a:pt x="154692" y="178281"/>
                      <a:pt x="154428" y="180658"/>
                      <a:pt x="154076" y="182947"/>
                    </a:cubicBezTo>
                    <a:close/>
                    <a:moveTo>
                      <a:pt x="13471" y="599093"/>
                    </a:moveTo>
                    <a:cubicBezTo>
                      <a:pt x="10301" y="593459"/>
                      <a:pt x="10125" y="577524"/>
                      <a:pt x="17697" y="575411"/>
                    </a:cubicBezTo>
                    <a:cubicBezTo>
                      <a:pt x="25445" y="573211"/>
                      <a:pt x="36890" y="587560"/>
                      <a:pt x="41821" y="591874"/>
                    </a:cubicBezTo>
                    <a:cubicBezTo>
                      <a:pt x="44814" y="594515"/>
                      <a:pt x="45342" y="597244"/>
                      <a:pt x="43405" y="600766"/>
                    </a:cubicBezTo>
                    <a:cubicBezTo>
                      <a:pt x="40588" y="605696"/>
                      <a:pt x="33985" y="606752"/>
                      <a:pt x="28350" y="606400"/>
                    </a:cubicBezTo>
                    <a:cubicBezTo>
                      <a:pt x="22539" y="605960"/>
                      <a:pt x="16288" y="604023"/>
                      <a:pt x="13471" y="599093"/>
                    </a:cubicBezTo>
                    <a:close/>
                    <a:moveTo>
                      <a:pt x="265803" y="591434"/>
                    </a:moveTo>
                    <a:cubicBezTo>
                      <a:pt x="257087" y="596892"/>
                      <a:pt x="246874" y="599445"/>
                      <a:pt x="236925" y="601558"/>
                    </a:cubicBezTo>
                    <a:cubicBezTo>
                      <a:pt x="228385" y="603319"/>
                      <a:pt x="219580" y="604904"/>
                      <a:pt x="211128" y="602967"/>
                    </a:cubicBezTo>
                    <a:cubicBezTo>
                      <a:pt x="208839" y="602438"/>
                      <a:pt x="206286" y="601206"/>
                      <a:pt x="206110" y="598917"/>
                    </a:cubicBezTo>
                    <a:cubicBezTo>
                      <a:pt x="205846" y="596364"/>
                      <a:pt x="208663" y="594691"/>
                      <a:pt x="211128" y="593811"/>
                    </a:cubicBezTo>
                    <a:cubicBezTo>
                      <a:pt x="229441" y="586944"/>
                      <a:pt x="248107" y="578845"/>
                      <a:pt x="265715" y="570129"/>
                    </a:cubicBezTo>
                    <a:cubicBezTo>
                      <a:pt x="271350" y="567400"/>
                      <a:pt x="276457" y="572242"/>
                      <a:pt x="276457" y="578229"/>
                    </a:cubicBezTo>
                    <a:cubicBezTo>
                      <a:pt x="276457" y="584039"/>
                      <a:pt x="270382" y="588617"/>
                      <a:pt x="265803" y="591434"/>
                    </a:cubicBezTo>
                    <a:close/>
                    <a:moveTo>
                      <a:pt x="295738" y="506655"/>
                    </a:moveTo>
                    <a:cubicBezTo>
                      <a:pt x="287550" y="531922"/>
                      <a:pt x="259640" y="549353"/>
                      <a:pt x="226976" y="562294"/>
                    </a:cubicBezTo>
                    <a:cubicBezTo>
                      <a:pt x="226976" y="562294"/>
                      <a:pt x="226976" y="562294"/>
                      <a:pt x="227064" y="562294"/>
                    </a:cubicBezTo>
                    <a:cubicBezTo>
                      <a:pt x="202324" y="572066"/>
                      <a:pt x="174942" y="579197"/>
                      <a:pt x="151347" y="585007"/>
                    </a:cubicBezTo>
                    <a:cubicBezTo>
                      <a:pt x="144391" y="586680"/>
                      <a:pt x="136908" y="587913"/>
                      <a:pt x="129160" y="588353"/>
                    </a:cubicBezTo>
                    <a:cubicBezTo>
                      <a:pt x="81440" y="591170"/>
                      <a:pt x="23244" y="568193"/>
                      <a:pt x="22011" y="492570"/>
                    </a:cubicBezTo>
                    <a:cubicBezTo>
                      <a:pt x="21659" y="473290"/>
                      <a:pt x="25092" y="450665"/>
                      <a:pt x="33280" y="424078"/>
                    </a:cubicBezTo>
                    <a:cubicBezTo>
                      <a:pt x="33633" y="422933"/>
                      <a:pt x="33985" y="421789"/>
                      <a:pt x="34337" y="420556"/>
                    </a:cubicBezTo>
                    <a:cubicBezTo>
                      <a:pt x="34513" y="420116"/>
                      <a:pt x="34601" y="419588"/>
                      <a:pt x="34777" y="419148"/>
                    </a:cubicBezTo>
                    <a:cubicBezTo>
                      <a:pt x="35041" y="418443"/>
                      <a:pt x="35217" y="417739"/>
                      <a:pt x="35482" y="417035"/>
                    </a:cubicBezTo>
                    <a:cubicBezTo>
                      <a:pt x="35658" y="416594"/>
                      <a:pt x="35746" y="416154"/>
                      <a:pt x="35922" y="415714"/>
                    </a:cubicBezTo>
                    <a:cubicBezTo>
                      <a:pt x="36186" y="414922"/>
                      <a:pt x="36450" y="414130"/>
                      <a:pt x="36714" y="413337"/>
                    </a:cubicBezTo>
                    <a:cubicBezTo>
                      <a:pt x="36802" y="413073"/>
                      <a:pt x="36890" y="412721"/>
                      <a:pt x="36978" y="412457"/>
                    </a:cubicBezTo>
                    <a:cubicBezTo>
                      <a:pt x="80648" y="288238"/>
                      <a:pt x="161736" y="325213"/>
                      <a:pt x="212713" y="360956"/>
                    </a:cubicBezTo>
                    <a:cubicBezTo>
                      <a:pt x="265627" y="398195"/>
                      <a:pt x="309121" y="465102"/>
                      <a:pt x="295738" y="506655"/>
                    </a:cubicBezTo>
                    <a:close/>
                    <a:moveTo>
                      <a:pt x="331396" y="317906"/>
                    </a:moveTo>
                    <a:cubicBezTo>
                      <a:pt x="303134" y="330583"/>
                      <a:pt x="246346" y="297130"/>
                      <a:pt x="205582" y="258130"/>
                    </a:cubicBezTo>
                    <a:cubicBezTo>
                      <a:pt x="177496" y="231367"/>
                      <a:pt x="164377" y="187261"/>
                      <a:pt x="181634" y="147733"/>
                    </a:cubicBezTo>
                    <a:cubicBezTo>
                      <a:pt x="191935" y="124051"/>
                      <a:pt x="213153" y="101954"/>
                      <a:pt x="248635" y="86196"/>
                    </a:cubicBezTo>
                    <a:cubicBezTo>
                      <a:pt x="267652" y="77744"/>
                      <a:pt x="284292" y="72110"/>
                      <a:pt x="298908" y="68941"/>
                    </a:cubicBezTo>
                    <a:cubicBezTo>
                      <a:pt x="332540" y="61634"/>
                      <a:pt x="354991" y="67180"/>
                      <a:pt x="369871" y="79857"/>
                    </a:cubicBezTo>
                    <a:cubicBezTo>
                      <a:pt x="369959" y="79945"/>
                      <a:pt x="370047" y="80033"/>
                      <a:pt x="370135" y="80121"/>
                    </a:cubicBezTo>
                    <a:cubicBezTo>
                      <a:pt x="370399" y="80385"/>
                      <a:pt x="370663" y="80561"/>
                      <a:pt x="370927" y="80825"/>
                    </a:cubicBezTo>
                    <a:cubicBezTo>
                      <a:pt x="371103" y="81001"/>
                      <a:pt x="371279" y="81090"/>
                      <a:pt x="371367" y="81266"/>
                    </a:cubicBezTo>
                    <a:cubicBezTo>
                      <a:pt x="371632" y="81442"/>
                      <a:pt x="371808" y="81706"/>
                      <a:pt x="372072" y="81882"/>
                    </a:cubicBezTo>
                    <a:cubicBezTo>
                      <a:pt x="372424" y="82234"/>
                      <a:pt x="372776" y="82586"/>
                      <a:pt x="373128" y="82938"/>
                    </a:cubicBezTo>
                    <a:cubicBezTo>
                      <a:pt x="373216" y="83026"/>
                      <a:pt x="373304" y="83114"/>
                      <a:pt x="373393" y="83202"/>
                    </a:cubicBezTo>
                    <a:cubicBezTo>
                      <a:pt x="373745" y="83555"/>
                      <a:pt x="374009" y="83907"/>
                      <a:pt x="374361" y="84171"/>
                    </a:cubicBezTo>
                    <a:cubicBezTo>
                      <a:pt x="374449" y="84259"/>
                      <a:pt x="374537" y="84347"/>
                      <a:pt x="374625" y="84435"/>
                    </a:cubicBezTo>
                    <a:cubicBezTo>
                      <a:pt x="374977" y="84787"/>
                      <a:pt x="375329" y="85139"/>
                      <a:pt x="375594" y="85579"/>
                    </a:cubicBezTo>
                    <a:cubicBezTo>
                      <a:pt x="375594" y="85579"/>
                      <a:pt x="375682" y="85667"/>
                      <a:pt x="375682" y="85667"/>
                    </a:cubicBezTo>
                    <a:cubicBezTo>
                      <a:pt x="395932" y="108997"/>
                      <a:pt x="398133" y="148349"/>
                      <a:pt x="396548" y="180482"/>
                    </a:cubicBezTo>
                    <a:cubicBezTo>
                      <a:pt x="393554" y="245189"/>
                      <a:pt x="371279" y="300123"/>
                      <a:pt x="331396" y="31790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46"/>
              <p:cNvSpPr/>
              <p:nvPr/>
            </p:nvSpPr>
            <p:spPr>
              <a:xfrm>
                <a:off x="4666525" y="3620126"/>
                <a:ext cx="1320" cy="1584"/>
              </a:xfrm>
              <a:custGeom>
                <a:rect b="b" l="l" r="r" t="t"/>
                <a:pathLst>
                  <a:path extrusionOk="0" h="1584" w="1320">
                    <a:moveTo>
                      <a:pt x="1321" y="0"/>
                    </a:moveTo>
                    <a:cubicBezTo>
                      <a:pt x="880" y="528"/>
                      <a:pt x="440" y="1056"/>
                      <a:pt x="0" y="1584"/>
                    </a:cubicBezTo>
                    <a:cubicBezTo>
                      <a:pt x="440" y="1056"/>
                      <a:pt x="880" y="528"/>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46"/>
              <p:cNvSpPr/>
              <p:nvPr/>
            </p:nvSpPr>
            <p:spPr>
              <a:xfrm>
                <a:off x="3981635" y="3573731"/>
                <a:ext cx="492955" cy="161807"/>
              </a:xfrm>
              <a:custGeom>
                <a:rect b="b" l="l" r="r" t="t"/>
                <a:pathLst>
                  <a:path extrusionOk="0" h="161807" w="492955">
                    <a:moveTo>
                      <a:pt x="0" y="0"/>
                    </a:moveTo>
                    <a:cubicBezTo>
                      <a:pt x="123789" y="123427"/>
                      <a:pt x="291688" y="187517"/>
                      <a:pt x="492867" y="152126"/>
                    </a:cubicBezTo>
                    <a:cubicBezTo>
                      <a:pt x="492867" y="152126"/>
                      <a:pt x="492955" y="152126"/>
                      <a:pt x="492955" y="152126"/>
                    </a:cubicBezTo>
                    <a:cubicBezTo>
                      <a:pt x="492955" y="152126"/>
                      <a:pt x="492867" y="152126"/>
                      <a:pt x="492867" y="152126"/>
                    </a:cubicBezTo>
                    <a:cubicBezTo>
                      <a:pt x="291688" y="187517"/>
                      <a:pt x="123877" y="123427"/>
                      <a:pt x="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46"/>
              <p:cNvSpPr/>
              <p:nvPr/>
            </p:nvSpPr>
            <p:spPr>
              <a:xfrm>
                <a:off x="4662828" y="3624527"/>
                <a:ext cx="1320" cy="1584"/>
              </a:xfrm>
              <a:custGeom>
                <a:rect b="b" l="l" r="r" t="t"/>
                <a:pathLst>
                  <a:path extrusionOk="0" h="1584" w="1320">
                    <a:moveTo>
                      <a:pt x="1321" y="0"/>
                    </a:moveTo>
                    <a:cubicBezTo>
                      <a:pt x="880" y="528"/>
                      <a:pt x="440" y="1056"/>
                      <a:pt x="0" y="1584"/>
                    </a:cubicBezTo>
                    <a:cubicBezTo>
                      <a:pt x="440" y="1056"/>
                      <a:pt x="880" y="528"/>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46"/>
              <p:cNvSpPr/>
              <p:nvPr/>
            </p:nvSpPr>
            <p:spPr>
              <a:xfrm>
                <a:off x="4659042" y="3629281"/>
                <a:ext cx="968" cy="1056"/>
              </a:xfrm>
              <a:custGeom>
                <a:rect b="b" l="l" r="r" t="t"/>
                <a:pathLst>
                  <a:path extrusionOk="0" h="1056" w="968">
                    <a:moveTo>
                      <a:pt x="969" y="0"/>
                    </a:moveTo>
                    <a:cubicBezTo>
                      <a:pt x="616" y="352"/>
                      <a:pt x="352" y="704"/>
                      <a:pt x="0" y="1057"/>
                    </a:cubicBezTo>
                    <a:cubicBezTo>
                      <a:pt x="264" y="704"/>
                      <a:pt x="616" y="352"/>
                      <a:pt x="9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46"/>
              <p:cNvSpPr/>
              <p:nvPr/>
            </p:nvSpPr>
            <p:spPr>
              <a:xfrm>
                <a:off x="4670223" y="3615724"/>
                <a:ext cx="1144" cy="1408"/>
              </a:xfrm>
              <a:custGeom>
                <a:rect b="b" l="l" r="r" t="t"/>
                <a:pathLst>
                  <a:path extrusionOk="0" h="1408" w="1144">
                    <a:moveTo>
                      <a:pt x="1144" y="0"/>
                    </a:moveTo>
                    <a:cubicBezTo>
                      <a:pt x="792" y="440"/>
                      <a:pt x="352" y="968"/>
                      <a:pt x="0" y="1409"/>
                    </a:cubicBezTo>
                    <a:cubicBezTo>
                      <a:pt x="440" y="968"/>
                      <a:pt x="792" y="528"/>
                      <a:pt x="114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46"/>
              <p:cNvSpPr/>
              <p:nvPr/>
            </p:nvSpPr>
            <p:spPr>
              <a:xfrm>
                <a:off x="4674626" y="3610090"/>
                <a:ext cx="1056" cy="1408"/>
              </a:xfrm>
              <a:custGeom>
                <a:rect b="b" l="l" r="r" t="t"/>
                <a:pathLst>
                  <a:path extrusionOk="0" h="1408" w="1056">
                    <a:moveTo>
                      <a:pt x="1056" y="0"/>
                    </a:moveTo>
                    <a:cubicBezTo>
                      <a:pt x="704" y="440"/>
                      <a:pt x="352" y="880"/>
                      <a:pt x="0" y="1408"/>
                    </a:cubicBezTo>
                    <a:cubicBezTo>
                      <a:pt x="440" y="880"/>
                      <a:pt x="792" y="440"/>
                      <a:pt x="10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46"/>
              <p:cNvSpPr/>
              <p:nvPr/>
            </p:nvSpPr>
            <p:spPr>
              <a:xfrm>
                <a:off x="4649797" y="3638613"/>
                <a:ext cx="1320" cy="1320"/>
              </a:xfrm>
              <a:custGeom>
                <a:rect b="b" l="l" r="r" t="t"/>
                <a:pathLst>
                  <a:path extrusionOk="0" h="1320" w="1320">
                    <a:moveTo>
                      <a:pt x="1321" y="0"/>
                    </a:moveTo>
                    <a:cubicBezTo>
                      <a:pt x="880" y="440"/>
                      <a:pt x="440" y="880"/>
                      <a:pt x="0" y="1321"/>
                    </a:cubicBezTo>
                    <a:cubicBezTo>
                      <a:pt x="440" y="880"/>
                      <a:pt x="880" y="440"/>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46"/>
              <p:cNvSpPr/>
              <p:nvPr/>
            </p:nvSpPr>
            <p:spPr>
              <a:xfrm>
                <a:off x="4636503" y="3652082"/>
                <a:ext cx="264" cy="264"/>
              </a:xfrm>
              <a:custGeom>
                <a:rect b="b" l="l" r="r" t="t"/>
                <a:pathLst>
                  <a:path extrusionOk="0" h="264" w="264">
                    <a:moveTo>
                      <a:pt x="264" y="0"/>
                    </a:moveTo>
                    <a:cubicBezTo>
                      <a:pt x="176" y="88"/>
                      <a:pt x="88" y="176"/>
                      <a:pt x="0" y="264"/>
                    </a:cubicBezTo>
                    <a:cubicBezTo>
                      <a:pt x="88" y="176"/>
                      <a:pt x="176" y="88"/>
                      <a:pt x="26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46"/>
              <p:cNvSpPr/>
              <p:nvPr/>
            </p:nvSpPr>
            <p:spPr>
              <a:xfrm>
                <a:off x="4641257" y="3647152"/>
                <a:ext cx="968" cy="968"/>
              </a:xfrm>
              <a:custGeom>
                <a:rect b="b" l="l" r="r" t="t"/>
                <a:pathLst>
                  <a:path extrusionOk="0" h="968" w="968">
                    <a:moveTo>
                      <a:pt x="969" y="0"/>
                    </a:moveTo>
                    <a:cubicBezTo>
                      <a:pt x="616" y="352"/>
                      <a:pt x="264" y="616"/>
                      <a:pt x="0" y="968"/>
                    </a:cubicBezTo>
                    <a:cubicBezTo>
                      <a:pt x="352" y="616"/>
                      <a:pt x="704" y="352"/>
                      <a:pt x="96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46"/>
              <p:cNvSpPr/>
              <p:nvPr/>
            </p:nvSpPr>
            <p:spPr>
              <a:xfrm>
                <a:off x="4631044" y="3655956"/>
                <a:ext cx="1232" cy="1056"/>
              </a:xfrm>
              <a:custGeom>
                <a:rect b="b" l="l" r="r" t="t"/>
                <a:pathLst>
                  <a:path extrusionOk="0" h="1056" w="1232">
                    <a:moveTo>
                      <a:pt x="1233" y="0"/>
                    </a:moveTo>
                    <a:cubicBezTo>
                      <a:pt x="792" y="352"/>
                      <a:pt x="440" y="705"/>
                      <a:pt x="0" y="1057"/>
                    </a:cubicBezTo>
                    <a:cubicBezTo>
                      <a:pt x="440" y="705"/>
                      <a:pt x="792" y="352"/>
                      <a:pt x="123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46"/>
              <p:cNvSpPr/>
              <p:nvPr/>
            </p:nvSpPr>
            <p:spPr>
              <a:xfrm>
                <a:off x="4645571" y="3642839"/>
                <a:ext cx="1320" cy="1320"/>
              </a:xfrm>
              <a:custGeom>
                <a:rect b="b" l="l" r="r" t="t"/>
                <a:pathLst>
                  <a:path extrusionOk="0" h="1320" w="1320">
                    <a:moveTo>
                      <a:pt x="1321" y="0"/>
                    </a:moveTo>
                    <a:cubicBezTo>
                      <a:pt x="880" y="440"/>
                      <a:pt x="440" y="880"/>
                      <a:pt x="0" y="1321"/>
                    </a:cubicBezTo>
                    <a:cubicBezTo>
                      <a:pt x="440" y="792"/>
                      <a:pt x="880" y="440"/>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46"/>
              <p:cNvSpPr/>
              <p:nvPr/>
            </p:nvSpPr>
            <p:spPr>
              <a:xfrm>
                <a:off x="4716270" y="3513778"/>
                <a:ext cx="5106" cy="17695"/>
              </a:xfrm>
              <a:custGeom>
                <a:rect b="b" l="l" r="r" t="t"/>
                <a:pathLst>
                  <a:path extrusionOk="0" h="17695" w="5106">
                    <a:moveTo>
                      <a:pt x="5107" y="0"/>
                    </a:moveTo>
                    <a:cubicBezTo>
                      <a:pt x="3610" y="5898"/>
                      <a:pt x="1937" y="11797"/>
                      <a:pt x="0" y="17695"/>
                    </a:cubicBezTo>
                    <a:cubicBezTo>
                      <a:pt x="1937" y="11797"/>
                      <a:pt x="3610" y="5898"/>
                      <a:pt x="510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46"/>
              <p:cNvSpPr/>
              <p:nvPr/>
            </p:nvSpPr>
            <p:spPr>
              <a:xfrm>
                <a:off x="4677971" y="3605160"/>
                <a:ext cx="1320" cy="1848"/>
              </a:xfrm>
              <a:custGeom>
                <a:rect b="b" l="l" r="r" t="t"/>
                <a:pathLst>
                  <a:path extrusionOk="0" h="1848" w="1320">
                    <a:moveTo>
                      <a:pt x="1321" y="0"/>
                    </a:moveTo>
                    <a:cubicBezTo>
                      <a:pt x="880" y="616"/>
                      <a:pt x="440" y="1232"/>
                      <a:pt x="0" y="1849"/>
                    </a:cubicBezTo>
                    <a:cubicBezTo>
                      <a:pt x="440" y="1232"/>
                      <a:pt x="880" y="616"/>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46"/>
              <p:cNvSpPr/>
              <p:nvPr/>
            </p:nvSpPr>
            <p:spPr>
              <a:xfrm>
                <a:off x="4698838" y="3567744"/>
                <a:ext cx="2817" cy="5546"/>
              </a:xfrm>
              <a:custGeom>
                <a:rect b="b" l="l" r="r" t="t"/>
                <a:pathLst>
                  <a:path extrusionOk="0" h="5546" w="2817">
                    <a:moveTo>
                      <a:pt x="2817" y="0"/>
                    </a:moveTo>
                    <a:cubicBezTo>
                      <a:pt x="1937" y="1849"/>
                      <a:pt x="968" y="3697"/>
                      <a:pt x="0" y="5546"/>
                    </a:cubicBezTo>
                    <a:cubicBezTo>
                      <a:pt x="968" y="3697"/>
                      <a:pt x="1849" y="1849"/>
                      <a:pt x="281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46"/>
              <p:cNvSpPr/>
              <p:nvPr/>
            </p:nvSpPr>
            <p:spPr>
              <a:xfrm>
                <a:off x="4713365" y="3536403"/>
                <a:ext cx="1320" cy="3697"/>
              </a:xfrm>
              <a:custGeom>
                <a:rect b="b" l="l" r="r" t="t"/>
                <a:pathLst>
                  <a:path extrusionOk="0" h="3697" w="1320">
                    <a:moveTo>
                      <a:pt x="1321" y="0"/>
                    </a:moveTo>
                    <a:cubicBezTo>
                      <a:pt x="880" y="1232"/>
                      <a:pt x="440" y="2465"/>
                      <a:pt x="0" y="3697"/>
                    </a:cubicBezTo>
                    <a:cubicBezTo>
                      <a:pt x="440" y="2465"/>
                      <a:pt x="880" y="1232"/>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46"/>
              <p:cNvSpPr/>
              <p:nvPr/>
            </p:nvSpPr>
            <p:spPr>
              <a:xfrm>
                <a:off x="4714949" y="3531561"/>
                <a:ext cx="1320" cy="3873"/>
              </a:xfrm>
              <a:custGeom>
                <a:rect b="b" l="l" r="r" t="t"/>
                <a:pathLst>
                  <a:path extrusionOk="0" h="3873" w="1320">
                    <a:moveTo>
                      <a:pt x="1321" y="0"/>
                    </a:moveTo>
                    <a:cubicBezTo>
                      <a:pt x="880" y="1321"/>
                      <a:pt x="440" y="2641"/>
                      <a:pt x="0" y="3873"/>
                    </a:cubicBezTo>
                    <a:cubicBezTo>
                      <a:pt x="440" y="2641"/>
                      <a:pt x="880" y="1321"/>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46"/>
              <p:cNvSpPr/>
              <p:nvPr/>
            </p:nvSpPr>
            <p:spPr>
              <a:xfrm>
                <a:off x="4704560" y="3558500"/>
                <a:ext cx="1408" cy="3081"/>
              </a:xfrm>
              <a:custGeom>
                <a:rect b="b" l="l" r="r" t="t"/>
                <a:pathLst>
                  <a:path extrusionOk="0" h="3081" w="1408">
                    <a:moveTo>
                      <a:pt x="1409" y="0"/>
                    </a:moveTo>
                    <a:cubicBezTo>
                      <a:pt x="968" y="1056"/>
                      <a:pt x="528" y="2025"/>
                      <a:pt x="0" y="3081"/>
                    </a:cubicBezTo>
                    <a:cubicBezTo>
                      <a:pt x="440" y="2025"/>
                      <a:pt x="968" y="1056"/>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46"/>
              <p:cNvSpPr/>
              <p:nvPr/>
            </p:nvSpPr>
            <p:spPr>
              <a:xfrm>
                <a:off x="4702359" y="3563254"/>
                <a:ext cx="1408" cy="2993"/>
              </a:xfrm>
              <a:custGeom>
                <a:rect b="b" l="l" r="r" t="t"/>
                <a:pathLst>
                  <a:path extrusionOk="0" h="2993" w="1408">
                    <a:moveTo>
                      <a:pt x="1409" y="0"/>
                    </a:moveTo>
                    <a:cubicBezTo>
                      <a:pt x="968" y="968"/>
                      <a:pt x="440" y="2025"/>
                      <a:pt x="0" y="2993"/>
                    </a:cubicBezTo>
                    <a:cubicBezTo>
                      <a:pt x="440" y="2025"/>
                      <a:pt x="968" y="1056"/>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46"/>
              <p:cNvSpPr/>
              <p:nvPr/>
            </p:nvSpPr>
            <p:spPr>
              <a:xfrm>
                <a:off x="4706673" y="3553658"/>
                <a:ext cx="1408" cy="3257"/>
              </a:xfrm>
              <a:custGeom>
                <a:rect b="b" l="l" r="r" t="t"/>
                <a:pathLst>
                  <a:path extrusionOk="0" h="3257" w="1408">
                    <a:moveTo>
                      <a:pt x="1409" y="0"/>
                    </a:moveTo>
                    <a:cubicBezTo>
                      <a:pt x="969" y="1056"/>
                      <a:pt x="440" y="2201"/>
                      <a:pt x="0" y="3257"/>
                    </a:cubicBezTo>
                    <a:cubicBezTo>
                      <a:pt x="440" y="2201"/>
                      <a:pt x="880" y="1144"/>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46"/>
              <p:cNvSpPr/>
              <p:nvPr/>
            </p:nvSpPr>
            <p:spPr>
              <a:xfrm>
                <a:off x="4708434" y="3540981"/>
                <a:ext cx="4578" cy="11708"/>
              </a:xfrm>
              <a:custGeom>
                <a:rect b="b" l="l" r="r" t="t"/>
                <a:pathLst>
                  <a:path extrusionOk="0" h="11708" w="4578">
                    <a:moveTo>
                      <a:pt x="4578" y="0"/>
                    </a:moveTo>
                    <a:cubicBezTo>
                      <a:pt x="3170" y="3962"/>
                      <a:pt x="1585" y="7835"/>
                      <a:pt x="0" y="11709"/>
                    </a:cubicBezTo>
                    <a:cubicBezTo>
                      <a:pt x="1673" y="7835"/>
                      <a:pt x="3170" y="3962"/>
                      <a:pt x="4578"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46"/>
              <p:cNvSpPr/>
              <p:nvPr/>
            </p:nvSpPr>
            <p:spPr>
              <a:xfrm>
                <a:off x="4693819" y="3579893"/>
                <a:ext cx="1408" cy="2465"/>
              </a:xfrm>
              <a:custGeom>
                <a:rect b="b" l="l" r="r" t="t"/>
                <a:pathLst>
                  <a:path extrusionOk="0" h="2465" w="1408">
                    <a:moveTo>
                      <a:pt x="1409" y="0"/>
                    </a:moveTo>
                    <a:cubicBezTo>
                      <a:pt x="969" y="792"/>
                      <a:pt x="440" y="1673"/>
                      <a:pt x="0" y="2465"/>
                    </a:cubicBezTo>
                    <a:cubicBezTo>
                      <a:pt x="528" y="1673"/>
                      <a:pt x="969" y="880"/>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46"/>
              <p:cNvSpPr/>
              <p:nvPr/>
            </p:nvSpPr>
            <p:spPr>
              <a:xfrm>
                <a:off x="4687656" y="3589665"/>
                <a:ext cx="1848" cy="2905"/>
              </a:xfrm>
              <a:custGeom>
                <a:rect b="b" l="l" r="r" t="t"/>
                <a:pathLst>
                  <a:path extrusionOk="0" h="2905" w="1848">
                    <a:moveTo>
                      <a:pt x="1849" y="0"/>
                    </a:moveTo>
                    <a:cubicBezTo>
                      <a:pt x="1233" y="968"/>
                      <a:pt x="616" y="1937"/>
                      <a:pt x="0" y="2905"/>
                    </a:cubicBezTo>
                    <a:cubicBezTo>
                      <a:pt x="704" y="2025"/>
                      <a:pt x="1321" y="968"/>
                      <a:pt x="184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46"/>
              <p:cNvSpPr/>
              <p:nvPr/>
            </p:nvSpPr>
            <p:spPr>
              <a:xfrm>
                <a:off x="4626202" y="3659742"/>
                <a:ext cx="1408" cy="1144"/>
              </a:xfrm>
              <a:custGeom>
                <a:rect b="b" l="l" r="r" t="t"/>
                <a:pathLst>
                  <a:path extrusionOk="0" h="1144" w="1408">
                    <a:moveTo>
                      <a:pt x="1409" y="0"/>
                    </a:moveTo>
                    <a:cubicBezTo>
                      <a:pt x="968" y="352"/>
                      <a:pt x="440" y="704"/>
                      <a:pt x="0" y="1144"/>
                    </a:cubicBezTo>
                    <a:cubicBezTo>
                      <a:pt x="440" y="792"/>
                      <a:pt x="968" y="440"/>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46"/>
              <p:cNvSpPr/>
              <p:nvPr/>
            </p:nvSpPr>
            <p:spPr>
              <a:xfrm>
                <a:off x="4691090" y="3584647"/>
                <a:ext cx="1408" cy="2376"/>
              </a:xfrm>
              <a:custGeom>
                <a:rect b="b" l="l" r="r" t="t"/>
                <a:pathLst>
                  <a:path extrusionOk="0" h="2376" w="1408">
                    <a:moveTo>
                      <a:pt x="1409" y="0"/>
                    </a:moveTo>
                    <a:cubicBezTo>
                      <a:pt x="968" y="792"/>
                      <a:pt x="528" y="1585"/>
                      <a:pt x="0" y="2377"/>
                    </a:cubicBezTo>
                    <a:cubicBezTo>
                      <a:pt x="528" y="1585"/>
                      <a:pt x="968" y="792"/>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46"/>
              <p:cNvSpPr/>
              <p:nvPr/>
            </p:nvSpPr>
            <p:spPr>
              <a:xfrm>
                <a:off x="4684310" y="3595916"/>
                <a:ext cx="1320" cy="2024"/>
              </a:xfrm>
              <a:custGeom>
                <a:rect b="b" l="l" r="r" t="t"/>
                <a:pathLst>
                  <a:path extrusionOk="0" h="2024" w="1320">
                    <a:moveTo>
                      <a:pt x="1321" y="0"/>
                    </a:moveTo>
                    <a:cubicBezTo>
                      <a:pt x="880" y="704"/>
                      <a:pt x="440" y="1321"/>
                      <a:pt x="0" y="2025"/>
                    </a:cubicBezTo>
                    <a:cubicBezTo>
                      <a:pt x="440" y="1321"/>
                      <a:pt x="880" y="704"/>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46"/>
              <p:cNvSpPr/>
              <p:nvPr/>
            </p:nvSpPr>
            <p:spPr>
              <a:xfrm>
                <a:off x="4696460" y="3575227"/>
                <a:ext cx="1408" cy="2641"/>
              </a:xfrm>
              <a:custGeom>
                <a:rect b="b" l="l" r="r" t="t"/>
                <a:pathLst>
                  <a:path extrusionOk="0" h="2641" w="1408">
                    <a:moveTo>
                      <a:pt x="1409" y="0"/>
                    </a:moveTo>
                    <a:cubicBezTo>
                      <a:pt x="969" y="880"/>
                      <a:pt x="440" y="1761"/>
                      <a:pt x="0" y="2641"/>
                    </a:cubicBezTo>
                    <a:cubicBezTo>
                      <a:pt x="440" y="1673"/>
                      <a:pt x="880" y="792"/>
                      <a:pt x="140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46"/>
              <p:cNvSpPr/>
              <p:nvPr/>
            </p:nvSpPr>
            <p:spPr>
              <a:xfrm>
                <a:off x="4681141" y="3600494"/>
                <a:ext cx="1408" cy="2024"/>
              </a:xfrm>
              <a:custGeom>
                <a:rect b="b" l="l" r="r" t="t"/>
                <a:pathLst>
                  <a:path extrusionOk="0" h="2024" w="1408">
                    <a:moveTo>
                      <a:pt x="0" y="2025"/>
                    </a:moveTo>
                    <a:cubicBezTo>
                      <a:pt x="440" y="1321"/>
                      <a:pt x="969" y="704"/>
                      <a:pt x="1409" y="0"/>
                    </a:cubicBezTo>
                    <a:cubicBezTo>
                      <a:pt x="969" y="704"/>
                      <a:pt x="528" y="1321"/>
                      <a:pt x="0" y="202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46"/>
              <p:cNvSpPr/>
              <p:nvPr/>
            </p:nvSpPr>
            <p:spPr>
              <a:xfrm>
                <a:off x="4654287" y="3634475"/>
                <a:ext cx="792" cy="880"/>
              </a:xfrm>
              <a:custGeom>
                <a:rect b="b" l="l" r="r" t="t"/>
                <a:pathLst>
                  <a:path extrusionOk="0" h="880" w="792">
                    <a:moveTo>
                      <a:pt x="792" y="0"/>
                    </a:moveTo>
                    <a:cubicBezTo>
                      <a:pt x="528" y="264"/>
                      <a:pt x="264" y="528"/>
                      <a:pt x="0" y="880"/>
                    </a:cubicBezTo>
                    <a:cubicBezTo>
                      <a:pt x="264" y="616"/>
                      <a:pt x="528" y="352"/>
                      <a:pt x="79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46"/>
              <p:cNvSpPr/>
              <p:nvPr/>
            </p:nvSpPr>
            <p:spPr>
              <a:xfrm>
                <a:off x="4527329" y="3712211"/>
                <a:ext cx="1936" cy="615"/>
              </a:xfrm>
              <a:custGeom>
                <a:rect b="b" l="l" r="r" t="t"/>
                <a:pathLst>
                  <a:path extrusionOk="0" h="615" w="1936">
                    <a:moveTo>
                      <a:pt x="1937" y="0"/>
                    </a:moveTo>
                    <a:cubicBezTo>
                      <a:pt x="1321" y="176"/>
                      <a:pt x="616" y="440"/>
                      <a:pt x="0" y="616"/>
                    </a:cubicBezTo>
                    <a:cubicBezTo>
                      <a:pt x="616" y="440"/>
                      <a:pt x="1233" y="176"/>
                      <a:pt x="193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46"/>
              <p:cNvSpPr/>
              <p:nvPr/>
            </p:nvSpPr>
            <p:spPr>
              <a:xfrm>
                <a:off x="4534989" y="3709922"/>
                <a:ext cx="880" cy="263"/>
              </a:xfrm>
              <a:custGeom>
                <a:rect b="b" l="l" r="r" t="t"/>
                <a:pathLst>
                  <a:path extrusionOk="0" h="263" w="880">
                    <a:moveTo>
                      <a:pt x="880" y="0"/>
                    </a:moveTo>
                    <a:cubicBezTo>
                      <a:pt x="616" y="88"/>
                      <a:pt x="264" y="176"/>
                      <a:pt x="0" y="264"/>
                    </a:cubicBezTo>
                    <a:cubicBezTo>
                      <a:pt x="264" y="264"/>
                      <a:pt x="616" y="88"/>
                      <a:pt x="88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46"/>
              <p:cNvSpPr/>
              <p:nvPr/>
            </p:nvSpPr>
            <p:spPr>
              <a:xfrm>
                <a:off x="4520285" y="3714324"/>
                <a:ext cx="2112" cy="615"/>
              </a:xfrm>
              <a:custGeom>
                <a:rect b="b" l="l" r="r" t="t"/>
                <a:pathLst>
                  <a:path extrusionOk="0" h="615" w="2112">
                    <a:moveTo>
                      <a:pt x="2113" y="0"/>
                    </a:moveTo>
                    <a:cubicBezTo>
                      <a:pt x="1409" y="176"/>
                      <a:pt x="704" y="440"/>
                      <a:pt x="0" y="616"/>
                    </a:cubicBezTo>
                    <a:cubicBezTo>
                      <a:pt x="704" y="440"/>
                      <a:pt x="1409" y="264"/>
                      <a:pt x="211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46"/>
              <p:cNvSpPr/>
              <p:nvPr/>
            </p:nvSpPr>
            <p:spPr>
              <a:xfrm>
                <a:off x="4621359" y="3663792"/>
                <a:ext cx="1144" cy="880"/>
              </a:xfrm>
              <a:custGeom>
                <a:rect b="b" l="l" r="r" t="t"/>
                <a:pathLst>
                  <a:path extrusionOk="0" h="880" w="1144">
                    <a:moveTo>
                      <a:pt x="1144" y="0"/>
                    </a:moveTo>
                    <a:cubicBezTo>
                      <a:pt x="792" y="264"/>
                      <a:pt x="352" y="616"/>
                      <a:pt x="0" y="880"/>
                    </a:cubicBezTo>
                    <a:cubicBezTo>
                      <a:pt x="440" y="528"/>
                      <a:pt x="792" y="264"/>
                      <a:pt x="114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46"/>
              <p:cNvSpPr/>
              <p:nvPr/>
            </p:nvSpPr>
            <p:spPr>
              <a:xfrm>
                <a:off x="4548899" y="3704376"/>
                <a:ext cx="1760" cy="704"/>
              </a:xfrm>
              <a:custGeom>
                <a:rect b="b" l="l" r="r" t="t"/>
                <a:pathLst>
                  <a:path extrusionOk="0" h="704" w="1760">
                    <a:moveTo>
                      <a:pt x="1761" y="0"/>
                    </a:moveTo>
                    <a:cubicBezTo>
                      <a:pt x="1145" y="264"/>
                      <a:pt x="528" y="440"/>
                      <a:pt x="0" y="705"/>
                    </a:cubicBezTo>
                    <a:cubicBezTo>
                      <a:pt x="616" y="440"/>
                      <a:pt x="1233" y="176"/>
                      <a:pt x="176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46"/>
              <p:cNvSpPr/>
              <p:nvPr/>
            </p:nvSpPr>
            <p:spPr>
              <a:xfrm>
                <a:off x="4555327" y="3701735"/>
                <a:ext cx="1760" cy="704"/>
              </a:xfrm>
              <a:custGeom>
                <a:rect b="b" l="l" r="r" t="t"/>
                <a:pathLst>
                  <a:path extrusionOk="0" h="704" w="1760">
                    <a:moveTo>
                      <a:pt x="1761" y="0"/>
                    </a:moveTo>
                    <a:cubicBezTo>
                      <a:pt x="1144" y="264"/>
                      <a:pt x="616" y="528"/>
                      <a:pt x="0" y="705"/>
                    </a:cubicBezTo>
                    <a:cubicBezTo>
                      <a:pt x="616" y="440"/>
                      <a:pt x="1144" y="176"/>
                      <a:pt x="176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46"/>
              <p:cNvSpPr/>
              <p:nvPr/>
            </p:nvSpPr>
            <p:spPr>
              <a:xfrm>
                <a:off x="4513418" y="3716525"/>
                <a:ext cx="1672" cy="528"/>
              </a:xfrm>
              <a:custGeom>
                <a:rect b="b" l="l" r="r" t="t"/>
                <a:pathLst>
                  <a:path extrusionOk="0" h="528" w="1672">
                    <a:moveTo>
                      <a:pt x="1673" y="0"/>
                    </a:moveTo>
                    <a:cubicBezTo>
                      <a:pt x="1145" y="176"/>
                      <a:pt x="528" y="352"/>
                      <a:pt x="0" y="528"/>
                    </a:cubicBezTo>
                    <a:cubicBezTo>
                      <a:pt x="528" y="352"/>
                      <a:pt x="1056" y="176"/>
                      <a:pt x="167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46"/>
              <p:cNvSpPr/>
              <p:nvPr/>
            </p:nvSpPr>
            <p:spPr>
              <a:xfrm>
                <a:off x="4489470" y="3722423"/>
                <a:ext cx="2465" cy="528"/>
              </a:xfrm>
              <a:custGeom>
                <a:rect b="b" l="l" r="r" t="t"/>
                <a:pathLst>
                  <a:path extrusionOk="0" h="528" w="2465">
                    <a:moveTo>
                      <a:pt x="2465" y="0"/>
                    </a:moveTo>
                    <a:cubicBezTo>
                      <a:pt x="1673" y="176"/>
                      <a:pt x="792" y="352"/>
                      <a:pt x="0" y="528"/>
                    </a:cubicBezTo>
                    <a:cubicBezTo>
                      <a:pt x="792" y="352"/>
                      <a:pt x="1673" y="176"/>
                      <a:pt x="246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46"/>
              <p:cNvSpPr/>
              <p:nvPr/>
            </p:nvSpPr>
            <p:spPr>
              <a:xfrm>
                <a:off x="4481986" y="3724008"/>
                <a:ext cx="2289" cy="440"/>
              </a:xfrm>
              <a:custGeom>
                <a:rect b="b" l="l" r="r" t="t"/>
                <a:pathLst>
                  <a:path extrusionOk="0" h="440" w="2289">
                    <a:moveTo>
                      <a:pt x="2289" y="0"/>
                    </a:moveTo>
                    <a:cubicBezTo>
                      <a:pt x="1497" y="176"/>
                      <a:pt x="792" y="352"/>
                      <a:pt x="0" y="440"/>
                    </a:cubicBezTo>
                    <a:cubicBezTo>
                      <a:pt x="792" y="264"/>
                      <a:pt x="1497" y="176"/>
                      <a:pt x="228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46"/>
              <p:cNvSpPr/>
              <p:nvPr/>
            </p:nvSpPr>
            <p:spPr>
              <a:xfrm>
                <a:off x="4505670" y="3718902"/>
                <a:ext cx="616" cy="176"/>
              </a:xfrm>
              <a:custGeom>
                <a:rect b="b" l="l" r="r" t="t"/>
                <a:pathLst>
                  <a:path extrusionOk="0" h="176" w="616">
                    <a:moveTo>
                      <a:pt x="616" y="0"/>
                    </a:moveTo>
                    <a:cubicBezTo>
                      <a:pt x="440" y="88"/>
                      <a:pt x="176" y="88"/>
                      <a:pt x="0" y="176"/>
                    </a:cubicBezTo>
                    <a:cubicBezTo>
                      <a:pt x="176" y="176"/>
                      <a:pt x="440" y="88"/>
                      <a:pt x="61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46"/>
              <p:cNvSpPr/>
              <p:nvPr/>
            </p:nvSpPr>
            <p:spPr>
              <a:xfrm>
                <a:off x="4497042" y="3720662"/>
                <a:ext cx="2201" cy="528"/>
              </a:xfrm>
              <a:custGeom>
                <a:rect b="b" l="l" r="r" t="t"/>
                <a:pathLst>
                  <a:path extrusionOk="0" h="528" w="2201">
                    <a:moveTo>
                      <a:pt x="2201" y="0"/>
                    </a:moveTo>
                    <a:cubicBezTo>
                      <a:pt x="1497" y="176"/>
                      <a:pt x="704" y="352"/>
                      <a:pt x="0" y="528"/>
                    </a:cubicBezTo>
                    <a:cubicBezTo>
                      <a:pt x="704" y="352"/>
                      <a:pt x="1409" y="264"/>
                      <a:pt x="220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46"/>
              <p:cNvSpPr/>
              <p:nvPr/>
            </p:nvSpPr>
            <p:spPr>
              <a:xfrm>
                <a:off x="4542472" y="3707105"/>
                <a:ext cx="1144" cy="440"/>
              </a:xfrm>
              <a:custGeom>
                <a:rect b="b" l="l" r="r" t="t"/>
                <a:pathLst>
                  <a:path extrusionOk="0" h="440" w="1144">
                    <a:moveTo>
                      <a:pt x="1145" y="0"/>
                    </a:moveTo>
                    <a:cubicBezTo>
                      <a:pt x="792" y="176"/>
                      <a:pt x="440" y="264"/>
                      <a:pt x="0" y="440"/>
                    </a:cubicBezTo>
                    <a:cubicBezTo>
                      <a:pt x="440" y="264"/>
                      <a:pt x="792" y="176"/>
                      <a:pt x="114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46"/>
              <p:cNvSpPr/>
              <p:nvPr/>
            </p:nvSpPr>
            <p:spPr>
              <a:xfrm>
                <a:off x="4587198" y="3686241"/>
                <a:ext cx="1144" cy="615"/>
              </a:xfrm>
              <a:custGeom>
                <a:rect b="b" l="l" r="r" t="t"/>
                <a:pathLst>
                  <a:path extrusionOk="0" h="615" w="1144">
                    <a:moveTo>
                      <a:pt x="1145" y="0"/>
                    </a:moveTo>
                    <a:cubicBezTo>
                      <a:pt x="792" y="176"/>
                      <a:pt x="440" y="440"/>
                      <a:pt x="0" y="616"/>
                    </a:cubicBezTo>
                    <a:cubicBezTo>
                      <a:pt x="440" y="440"/>
                      <a:pt x="792" y="264"/>
                      <a:pt x="114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46"/>
              <p:cNvSpPr/>
              <p:nvPr/>
            </p:nvSpPr>
            <p:spPr>
              <a:xfrm>
                <a:off x="4599348" y="3678933"/>
                <a:ext cx="1320" cy="792"/>
              </a:xfrm>
              <a:custGeom>
                <a:rect b="b" l="l" r="r" t="t"/>
                <a:pathLst>
                  <a:path extrusionOk="0" h="792" w="1320">
                    <a:moveTo>
                      <a:pt x="1321" y="0"/>
                    </a:moveTo>
                    <a:cubicBezTo>
                      <a:pt x="880" y="264"/>
                      <a:pt x="440" y="528"/>
                      <a:pt x="0" y="792"/>
                    </a:cubicBezTo>
                    <a:cubicBezTo>
                      <a:pt x="528" y="528"/>
                      <a:pt x="968" y="264"/>
                      <a:pt x="132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46"/>
              <p:cNvSpPr/>
              <p:nvPr/>
            </p:nvSpPr>
            <p:spPr>
              <a:xfrm>
                <a:off x="4610266" y="3671891"/>
                <a:ext cx="1144" cy="792"/>
              </a:xfrm>
              <a:custGeom>
                <a:rect b="b" l="l" r="r" t="t"/>
                <a:pathLst>
                  <a:path extrusionOk="0" h="792" w="1144">
                    <a:moveTo>
                      <a:pt x="1145" y="0"/>
                    </a:moveTo>
                    <a:cubicBezTo>
                      <a:pt x="792" y="264"/>
                      <a:pt x="352" y="528"/>
                      <a:pt x="0" y="792"/>
                    </a:cubicBezTo>
                    <a:cubicBezTo>
                      <a:pt x="352" y="528"/>
                      <a:pt x="704" y="264"/>
                      <a:pt x="114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46"/>
              <p:cNvSpPr/>
              <p:nvPr/>
            </p:nvSpPr>
            <p:spPr>
              <a:xfrm>
                <a:off x="4604719" y="3675324"/>
                <a:ext cx="1496" cy="968"/>
              </a:xfrm>
              <a:custGeom>
                <a:rect b="b" l="l" r="r" t="t"/>
                <a:pathLst>
                  <a:path extrusionOk="0" h="968" w="1496">
                    <a:moveTo>
                      <a:pt x="1497" y="0"/>
                    </a:moveTo>
                    <a:cubicBezTo>
                      <a:pt x="969" y="352"/>
                      <a:pt x="528" y="616"/>
                      <a:pt x="0" y="968"/>
                    </a:cubicBezTo>
                    <a:cubicBezTo>
                      <a:pt x="528" y="705"/>
                      <a:pt x="969" y="352"/>
                      <a:pt x="149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46"/>
              <p:cNvSpPr/>
              <p:nvPr/>
            </p:nvSpPr>
            <p:spPr>
              <a:xfrm>
                <a:off x="4581123" y="3689410"/>
                <a:ext cx="1584" cy="880"/>
              </a:xfrm>
              <a:custGeom>
                <a:rect b="b" l="l" r="r" t="t"/>
                <a:pathLst>
                  <a:path extrusionOk="0" h="880" w="1584">
                    <a:moveTo>
                      <a:pt x="1585" y="0"/>
                    </a:moveTo>
                    <a:cubicBezTo>
                      <a:pt x="1057" y="264"/>
                      <a:pt x="528" y="528"/>
                      <a:pt x="0" y="880"/>
                    </a:cubicBezTo>
                    <a:cubicBezTo>
                      <a:pt x="528" y="528"/>
                      <a:pt x="1057" y="264"/>
                      <a:pt x="158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46"/>
              <p:cNvSpPr/>
              <p:nvPr/>
            </p:nvSpPr>
            <p:spPr>
              <a:xfrm>
                <a:off x="4575313" y="3692491"/>
                <a:ext cx="1496" cy="792"/>
              </a:xfrm>
              <a:custGeom>
                <a:rect b="b" l="l" r="r" t="t"/>
                <a:pathLst>
                  <a:path extrusionOk="0" h="792" w="1496">
                    <a:moveTo>
                      <a:pt x="1497" y="0"/>
                    </a:moveTo>
                    <a:cubicBezTo>
                      <a:pt x="968" y="264"/>
                      <a:pt x="528" y="528"/>
                      <a:pt x="0" y="793"/>
                    </a:cubicBezTo>
                    <a:cubicBezTo>
                      <a:pt x="440" y="528"/>
                      <a:pt x="968" y="264"/>
                      <a:pt x="149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46"/>
              <p:cNvSpPr/>
              <p:nvPr/>
            </p:nvSpPr>
            <p:spPr>
              <a:xfrm>
                <a:off x="4562106" y="3699006"/>
                <a:ext cx="1056" cy="440"/>
              </a:xfrm>
              <a:custGeom>
                <a:rect b="b" l="l" r="r" t="t"/>
                <a:pathLst>
                  <a:path extrusionOk="0" h="440" w="1056">
                    <a:moveTo>
                      <a:pt x="1056" y="0"/>
                    </a:moveTo>
                    <a:cubicBezTo>
                      <a:pt x="704" y="176"/>
                      <a:pt x="352" y="264"/>
                      <a:pt x="0" y="440"/>
                    </a:cubicBezTo>
                    <a:cubicBezTo>
                      <a:pt x="440" y="264"/>
                      <a:pt x="792" y="176"/>
                      <a:pt x="1056"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46"/>
              <p:cNvSpPr/>
              <p:nvPr/>
            </p:nvSpPr>
            <p:spPr>
              <a:xfrm>
                <a:off x="4569326" y="3695925"/>
                <a:ext cx="528" cy="263"/>
              </a:xfrm>
              <a:custGeom>
                <a:rect b="b" l="l" r="r" t="t"/>
                <a:pathLst>
                  <a:path extrusionOk="0" h="263" w="528">
                    <a:moveTo>
                      <a:pt x="528" y="0"/>
                    </a:moveTo>
                    <a:cubicBezTo>
                      <a:pt x="352" y="88"/>
                      <a:pt x="176" y="176"/>
                      <a:pt x="0" y="264"/>
                    </a:cubicBezTo>
                    <a:cubicBezTo>
                      <a:pt x="264" y="88"/>
                      <a:pt x="352" y="88"/>
                      <a:pt x="528"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46"/>
              <p:cNvSpPr/>
              <p:nvPr/>
            </p:nvSpPr>
            <p:spPr>
              <a:xfrm>
                <a:off x="3893064" y="2548640"/>
                <a:ext cx="7219" cy="9683"/>
              </a:xfrm>
              <a:custGeom>
                <a:rect b="b" l="l" r="r" t="t"/>
                <a:pathLst>
                  <a:path extrusionOk="0" h="9683" w="7219">
                    <a:moveTo>
                      <a:pt x="2025" y="9684"/>
                    </a:moveTo>
                    <a:cubicBezTo>
                      <a:pt x="3698" y="6515"/>
                      <a:pt x="5371" y="3345"/>
                      <a:pt x="7132" y="176"/>
                    </a:cubicBezTo>
                    <a:cubicBezTo>
                      <a:pt x="7132" y="88"/>
                      <a:pt x="7220" y="88"/>
                      <a:pt x="7220" y="0"/>
                    </a:cubicBezTo>
                    <a:lnTo>
                      <a:pt x="7220" y="0"/>
                    </a:lnTo>
                    <a:cubicBezTo>
                      <a:pt x="4754" y="2817"/>
                      <a:pt x="2377" y="5722"/>
                      <a:pt x="0" y="8628"/>
                    </a:cubicBezTo>
                    <a:lnTo>
                      <a:pt x="2025" y="9684"/>
                    </a:lnTo>
                    <a:close/>
                  </a:path>
                </a:pathLst>
              </a:custGeom>
              <a:solidFill>
                <a:srgbClr val="E1B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46"/>
              <p:cNvSpPr/>
              <p:nvPr/>
            </p:nvSpPr>
            <p:spPr>
              <a:xfrm>
                <a:off x="3749967" y="2557708"/>
                <a:ext cx="979865" cy="1178182"/>
              </a:xfrm>
              <a:custGeom>
                <a:rect b="b" l="l" r="r" t="t"/>
                <a:pathLst>
                  <a:path extrusionOk="0" h="1178182" w="979865">
                    <a:moveTo>
                      <a:pt x="899214" y="702351"/>
                    </a:moveTo>
                    <a:cubicBezTo>
                      <a:pt x="928973" y="763800"/>
                      <a:pt x="932935" y="819791"/>
                      <a:pt x="911012" y="869355"/>
                    </a:cubicBezTo>
                    <a:cubicBezTo>
                      <a:pt x="911804" y="871028"/>
                      <a:pt x="912509" y="872700"/>
                      <a:pt x="913213" y="874461"/>
                    </a:cubicBezTo>
                    <a:cubicBezTo>
                      <a:pt x="917351" y="884585"/>
                      <a:pt x="920785" y="895678"/>
                      <a:pt x="918319" y="906330"/>
                    </a:cubicBezTo>
                    <a:cubicBezTo>
                      <a:pt x="917791" y="908619"/>
                      <a:pt x="916823" y="911084"/>
                      <a:pt x="914710" y="912140"/>
                    </a:cubicBezTo>
                    <a:cubicBezTo>
                      <a:pt x="912244" y="913461"/>
                      <a:pt x="908987" y="912228"/>
                      <a:pt x="907138" y="910028"/>
                    </a:cubicBezTo>
                    <a:cubicBezTo>
                      <a:pt x="905377" y="907827"/>
                      <a:pt x="904585" y="905010"/>
                      <a:pt x="903704" y="902368"/>
                    </a:cubicBezTo>
                    <a:cubicBezTo>
                      <a:pt x="902472" y="898407"/>
                      <a:pt x="901151" y="894533"/>
                      <a:pt x="899654" y="890660"/>
                    </a:cubicBezTo>
                    <a:cubicBezTo>
                      <a:pt x="895076" y="898055"/>
                      <a:pt x="889882" y="905274"/>
                      <a:pt x="883982" y="912404"/>
                    </a:cubicBezTo>
                    <a:cubicBezTo>
                      <a:pt x="905289" y="972181"/>
                      <a:pt x="899742" y="1045603"/>
                      <a:pt x="794266" y="1086363"/>
                    </a:cubicBezTo>
                    <a:cubicBezTo>
                      <a:pt x="681042" y="1130117"/>
                      <a:pt x="631034" y="1051149"/>
                      <a:pt x="623902" y="980104"/>
                    </a:cubicBezTo>
                    <a:cubicBezTo>
                      <a:pt x="596873" y="976583"/>
                      <a:pt x="568875" y="971124"/>
                      <a:pt x="540525" y="963729"/>
                    </a:cubicBezTo>
                    <a:cubicBezTo>
                      <a:pt x="539292" y="967427"/>
                      <a:pt x="537972" y="971124"/>
                      <a:pt x="536563" y="974734"/>
                    </a:cubicBezTo>
                    <a:cubicBezTo>
                      <a:pt x="536563" y="974734"/>
                      <a:pt x="536563" y="974734"/>
                      <a:pt x="536563" y="974734"/>
                    </a:cubicBezTo>
                    <a:cubicBezTo>
                      <a:pt x="532073" y="986267"/>
                      <a:pt x="526526" y="997447"/>
                      <a:pt x="519835" y="1007571"/>
                    </a:cubicBezTo>
                    <a:cubicBezTo>
                      <a:pt x="519835" y="1007571"/>
                      <a:pt x="519835" y="1007571"/>
                      <a:pt x="519835" y="1007571"/>
                    </a:cubicBezTo>
                    <a:cubicBezTo>
                      <a:pt x="518778" y="1009244"/>
                      <a:pt x="517634" y="1010829"/>
                      <a:pt x="516489" y="1012413"/>
                    </a:cubicBezTo>
                    <a:cubicBezTo>
                      <a:pt x="516489" y="1012413"/>
                      <a:pt x="516401" y="1012501"/>
                      <a:pt x="516401" y="1012501"/>
                    </a:cubicBezTo>
                    <a:cubicBezTo>
                      <a:pt x="516049" y="1013030"/>
                      <a:pt x="515609" y="1013558"/>
                      <a:pt x="515256" y="1014086"/>
                    </a:cubicBezTo>
                    <a:cubicBezTo>
                      <a:pt x="515256" y="1014086"/>
                      <a:pt x="515256" y="1014086"/>
                      <a:pt x="515256" y="1014086"/>
                    </a:cubicBezTo>
                    <a:cubicBezTo>
                      <a:pt x="514464" y="1015142"/>
                      <a:pt x="513672" y="1016111"/>
                      <a:pt x="512879" y="1017079"/>
                    </a:cubicBezTo>
                    <a:cubicBezTo>
                      <a:pt x="512879" y="1017167"/>
                      <a:pt x="512791" y="1017167"/>
                      <a:pt x="512791" y="1017255"/>
                    </a:cubicBezTo>
                    <a:cubicBezTo>
                      <a:pt x="512439" y="1017696"/>
                      <a:pt x="511999" y="1018136"/>
                      <a:pt x="511647" y="1018664"/>
                    </a:cubicBezTo>
                    <a:cubicBezTo>
                      <a:pt x="511559" y="1018752"/>
                      <a:pt x="511471" y="1018928"/>
                      <a:pt x="511382" y="1019016"/>
                    </a:cubicBezTo>
                    <a:cubicBezTo>
                      <a:pt x="510238" y="1020337"/>
                      <a:pt x="509093" y="1021657"/>
                      <a:pt x="507861" y="1022978"/>
                    </a:cubicBezTo>
                    <a:cubicBezTo>
                      <a:pt x="507685" y="1023154"/>
                      <a:pt x="507597" y="1023330"/>
                      <a:pt x="507420" y="1023506"/>
                    </a:cubicBezTo>
                    <a:cubicBezTo>
                      <a:pt x="506276" y="1024738"/>
                      <a:pt x="505043" y="1025971"/>
                      <a:pt x="503899" y="1027115"/>
                    </a:cubicBezTo>
                    <a:cubicBezTo>
                      <a:pt x="503723" y="1027291"/>
                      <a:pt x="503547" y="1027467"/>
                      <a:pt x="503282" y="1027644"/>
                    </a:cubicBezTo>
                    <a:cubicBezTo>
                      <a:pt x="502930" y="1027996"/>
                      <a:pt x="502578" y="1028348"/>
                      <a:pt x="502138" y="1028700"/>
                    </a:cubicBezTo>
                    <a:cubicBezTo>
                      <a:pt x="501962" y="1028876"/>
                      <a:pt x="501786" y="1029052"/>
                      <a:pt x="501610" y="1029228"/>
                    </a:cubicBezTo>
                    <a:cubicBezTo>
                      <a:pt x="500993" y="1029845"/>
                      <a:pt x="500289" y="1030373"/>
                      <a:pt x="499673" y="1030989"/>
                    </a:cubicBezTo>
                    <a:cubicBezTo>
                      <a:pt x="499409" y="1031165"/>
                      <a:pt x="499232" y="1031341"/>
                      <a:pt x="498968" y="1031605"/>
                    </a:cubicBezTo>
                    <a:cubicBezTo>
                      <a:pt x="498616" y="1031869"/>
                      <a:pt x="498264" y="1032221"/>
                      <a:pt x="497912" y="1032486"/>
                    </a:cubicBezTo>
                    <a:cubicBezTo>
                      <a:pt x="497648" y="1032662"/>
                      <a:pt x="497384" y="1032926"/>
                      <a:pt x="497119" y="1033102"/>
                    </a:cubicBezTo>
                    <a:cubicBezTo>
                      <a:pt x="496503" y="1033542"/>
                      <a:pt x="495887" y="1034070"/>
                      <a:pt x="495271" y="1034510"/>
                    </a:cubicBezTo>
                    <a:cubicBezTo>
                      <a:pt x="495006" y="1034687"/>
                      <a:pt x="494654" y="1034950"/>
                      <a:pt x="494390" y="1035127"/>
                    </a:cubicBezTo>
                    <a:cubicBezTo>
                      <a:pt x="494038" y="1035391"/>
                      <a:pt x="493686" y="1035655"/>
                      <a:pt x="493334" y="1035919"/>
                    </a:cubicBezTo>
                    <a:cubicBezTo>
                      <a:pt x="493069" y="1036095"/>
                      <a:pt x="492717" y="1036359"/>
                      <a:pt x="492453" y="1036535"/>
                    </a:cubicBezTo>
                    <a:cubicBezTo>
                      <a:pt x="492101" y="1036799"/>
                      <a:pt x="491749" y="1037063"/>
                      <a:pt x="491397" y="1037239"/>
                    </a:cubicBezTo>
                    <a:cubicBezTo>
                      <a:pt x="490868" y="1037592"/>
                      <a:pt x="490252" y="1038032"/>
                      <a:pt x="489724" y="1038384"/>
                    </a:cubicBezTo>
                    <a:cubicBezTo>
                      <a:pt x="489372" y="1038648"/>
                      <a:pt x="489019" y="1038824"/>
                      <a:pt x="488667" y="1039000"/>
                    </a:cubicBezTo>
                    <a:cubicBezTo>
                      <a:pt x="488315" y="1039176"/>
                      <a:pt x="487963" y="1039440"/>
                      <a:pt x="487611" y="1039616"/>
                    </a:cubicBezTo>
                    <a:cubicBezTo>
                      <a:pt x="487259" y="1039792"/>
                      <a:pt x="486906" y="1040057"/>
                      <a:pt x="486554" y="1040233"/>
                    </a:cubicBezTo>
                    <a:cubicBezTo>
                      <a:pt x="486026" y="1040497"/>
                      <a:pt x="485498" y="1040849"/>
                      <a:pt x="484969" y="1041113"/>
                    </a:cubicBezTo>
                    <a:cubicBezTo>
                      <a:pt x="484529" y="1041377"/>
                      <a:pt x="484177" y="1041553"/>
                      <a:pt x="483737" y="1041729"/>
                    </a:cubicBezTo>
                    <a:cubicBezTo>
                      <a:pt x="483297" y="1041905"/>
                      <a:pt x="482944" y="1042170"/>
                      <a:pt x="482504" y="1042346"/>
                    </a:cubicBezTo>
                    <a:cubicBezTo>
                      <a:pt x="482152" y="1042522"/>
                      <a:pt x="481800" y="1042698"/>
                      <a:pt x="481448" y="1042874"/>
                    </a:cubicBezTo>
                    <a:cubicBezTo>
                      <a:pt x="481007" y="1043138"/>
                      <a:pt x="480479" y="1043314"/>
                      <a:pt x="480039" y="1043578"/>
                    </a:cubicBezTo>
                    <a:cubicBezTo>
                      <a:pt x="479599" y="1043754"/>
                      <a:pt x="479159" y="1044018"/>
                      <a:pt x="478718" y="1044194"/>
                    </a:cubicBezTo>
                    <a:cubicBezTo>
                      <a:pt x="478190" y="1044458"/>
                      <a:pt x="477662" y="1044634"/>
                      <a:pt x="477222" y="1044811"/>
                    </a:cubicBezTo>
                    <a:cubicBezTo>
                      <a:pt x="476869" y="1044987"/>
                      <a:pt x="476517" y="1045075"/>
                      <a:pt x="476165" y="1045251"/>
                    </a:cubicBezTo>
                    <a:cubicBezTo>
                      <a:pt x="475637" y="1045427"/>
                      <a:pt x="475197" y="1045603"/>
                      <a:pt x="474668" y="1045779"/>
                    </a:cubicBezTo>
                    <a:cubicBezTo>
                      <a:pt x="474404" y="1045867"/>
                      <a:pt x="474052" y="1046043"/>
                      <a:pt x="473788" y="1046131"/>
                    </a:cubicBezTo>
                    <a:cubicBezTo>
                      <a:pt x="473084" y="1046395"/>
                      <a:pt x="472291" y="1046659"/>
                      <a:pt x="471587" y="1046923"/>
                    </a:cubicBezTo>
                    <a:cubicBezTo>
                      <a:pt x="471235" y="1047012"/>
                      <a:pt x="470971" y="1047099"/>
                      <a:pt x="470618" y="1047188"/>
                    </a:cubicBezTo>
                    <a:cubicBezTo>
                      <a:pt x="470090" y="1047364"/>
                      <a:pt x="469562" y="1047540"/>
                      <a:pt x="469034" y="1047716"/>
                    </a:cubicBezTo>
                    <a:cubicBezTo>
                      <a:pt x="468769" y="1047804"/>
                      <a:pt x="468417" y="1047892"/>
                      <a:pt x="468153" y="1047980"/>
                    </a:cubicBezTo>
                    <a:cubicBezTo>
                      <a:pt x="467361" y="1048156"/>
                      <a:pt x="466568" y="1048420"/>
                      <a:pt x="465776" y="1048596"/>
                    </a:cubicBezTo>
                    <a:cubicBezTo>
                      <a:pt x="465512" y="1048684"/>
                      <a:pt x="465248" y="1048772"/>
                      <a:pt x="464984" y="1048772"/>
                    </a:cubicBezTo>
                    <a:cubicBezTo>
                      <a:pt x="464367" y="1048948"/>
                      <a:pt x="463751" y="1049036"/>
                      <a:pt x="463223" y="1049212"/>
                    </a:cubicBezTo>
                    <a:cubicBezTo>
                      <a:pt x="462959" y="1049301"/>
                      <a:pt x="462606" y="1049388"/>
                      <a:pt x="462342" y="1049388"/>
                    </a:cubicBezTo>
                    <a:cubicBezTo>
                      <a:pt x="461550" y="1049565"/>
                      <a:pt x="460669" y="1049741"/>
                      <a:pt x="459789" y="1049828"/>
                    </a:cubicBezTo>
                    <a:cubicBezTo>
                      <a:pt x="459613" y="1049828"/>
                      <a:pt x="459437" y="1049917"/>
                      <a:pt x="459261" y="1049917"/>
                    </a:cubicBezTo>
                    <a:cubicBezTo>
                      <a:pt x="458556" y="1050005"/>
                      <a:pt x="457764" y="1050181"/>
                      <a:pt x="457060" y="1050269"/>
                    </a:cubicBezTo>
                    <a:cubicBezTo>
                      <a:pt x="456795" y="1050269"/>
                      <a:pt x="456443" y="1050357"/>
                      <a:pt x="456179" y="1050357"/>
                    </a:cubicBezTo>
                    <a:cubicBezTo>
                      <a:pt x="455387" y="1050445"/>
                      <a:pt x="454683" y="1050533"/>
                      <a:pt x="453890" y="1050621"/>
                    </a:cubicBezTo>
                    <a:cubicBezTo>
                      <a:pt x="453714" y="1050621"/>
                      <a:pt x="453626" y="1050621"/>
                      <a:pt x="453450" y="1050709"/>
                    </a:cubicBezTo>
                    <a:cubicBezTo>
                      <a:pt x="452569" y="1050797"/>
                      <a:pt x="451601" y="1050885"/>
                      <a:pt x="450721" y="1050973"/>
                    </a:cubicBezTo>
                    <a:cubicBezTo>
                      <a:pt x="450456" y="1050973"/>
                      <a:pt x="450192" y="1050973"/>
                      <a:pt x="449928" y="1051061"/>
                    </a:cubicBezTo>
                    <a:cubicBezTo>
                      <a:pt x="449136" y="1051149"/>
                      <a:pt x="448431" y="1051149"/>
                      <a:pt x="447639" y="1051149"/>
                    </a:cubicBezTo>
                    <a:cubicBezTo>
                      <a:pt x="447463" y="1051149"/>
                      <a:pt x="447199" y="1051149"/>
                      <a:pt x="447023" y="1051149"/>
                    </a:cubicBezTo>
                    <a:cubicBezTo>
                      <a:pt x="446054" y="1051149"/>
                      <a:pt x="445086" y="1051149"/>
                      <a:pt x="444117" y="1051237"/>
                    </a:cubicBezTo>
                    <a:cubicBezTo>
                      <a:pt x="443853" y="1051237"/>
                      <a:pt x="443677" y="1051237"/>
                      <a:pt x="443413" y="1051237"/>
                    </a:cubicBezTo>
                    <a:cubicBezTo>
                      <a:pt x="442620" y="1051237"/>
                      <a:pt x="441740" y="1051237"/>
                      <a:pt x="440948" y="1051149"/>
                    </a:cubicBezTo>
                    <a:cubicBezTo>
                      <a:pt x="440684" y="1051149"/>
                      <a:pt x="440507" y="1051149"/>
                      <a:pt x="440243" y="1051149"/>
                    </a:cubicBezTo>
                    <a:cubicBezTo>
                      <a:pt x="439187" y="1051149"/>
                      <a:pt x="438218" y="1051061"/>
                      <a:pt x="437162" y="1050973"/>
                    </a:cubicBezTo>
                    <a:cubicBezTo>
                      <a:pt x="437074" y="1050973"/>
                      <a:pt x="436898" y="1050973"/>
                      <a:pt x="436810" y="1050973"/>
                    </a:cubicBezTo>
                    <a:cubicBezTo>
                      <a:pt x="435841" y="1050885"/>
                      <a:pt x="434961" y="1050797"/>
                      <a:pt x="433992" y="1050709"/>
                    </a:cubicBezTo>
                    <a:cubicBezTo>
                      <a:pt x="433728" y="1050709"/>
                      <a:pt x="433552" y="1050621"/>
                      <a:pt x="433288" y="1050621"/>
                    </a:cubicBezTo>
                    <a:cubicBezTo>
                      <a:pt x="431087" y="1050445"/>
                      <a:pt x="428886" y="1050093"/>
                      <a:pt x="426685" y="1049741"/>
                    </a:cubicBezTo>
                    <a:cubicBezTo>
                      <a:pt x="426420" y="1049741"/>
                      <a:pt x="426244" y="1049653"/>
                      <a:pt x="425980" y="1049653"/>
                    </a:cubicBezTo>
                    <a:cubicBezTo>
                      <a:pt x="424924" y="1049476"/>
                      <a:pt x="423867" y="1049301"/>
                      <a:pt x="422811" y="1049124"/>
                    </a:cubicBezTo>
                    <a:cubicBezTo>
                      <a:pt x="422723" y="1049124"/>
                      <a:pt x="422635" y="1049124"/>
                      <a:pt x="422547" y="1049124"/>
                    </a:cubicBezTo>
                    <a:cubicBezTo>
                      <a:pt x="421402" y="1048860"/>
                      <a:pt x="420169" y="1048684"/>
                      <a:pt x="419025" y="1048420"/>
                    </a:cubicBezTo>
                    <a:cubicBezTo>
                      <a:pt x="418849" y="1048420"/>
                      <a:pt x="418673" y="1048332"/>
                      <a:pt x="418409" y="1048332"/>
                    </a:cubicBezTo>
                    <a:cubicBezTo>
                      <a:pt x="417352" y="1048068"/>
                      <a:pt x="416295" y="1047892"/>
                      <a:pt x="415239" y="1047628"/>
                    </a:cubicBezTo>
                    <a:cubicBezTo>
                      <a:pt x="415063" y="1047628"/>
                      <a:pt x="414887" y="1047540"/>
                      <a:pt x="414711" y="1047540"/>
                    </a:cubicBezTo>
                    <a:cubicBezTo>
                      <a:pt x="413478" y="1047275"/>
                      <a:pt x="412245" y="1046923"/>
                      <a:pt x="411013" y="1046571"/>
                    </a:cubicBezTo>
                    <a:cubicBezTo>
                      <a:pt x="410925" y="1046571"/>
                      <a:pt x="410749" y="1046483"/>
                      <a:pt x="410661" y="1046483"/>
                    </a:cubicBezTo>
                    <a:cubicBezTo>
                      <a:pt x="409516" y="1046131"/>
                      <a:pt x="408372" y="1045867"/>
                      <a:pt x="407227" y="1045515"/>
                    </a:cubicBezTo>
                    <a:cubicBezTo>
                      <a:pt x="407051" y="1045427"/>
                      <a:pt x="406787" y="1045427"/>
                      <a:pt x="406611" y="1045339"/>
                    </a:cubicBezTo>
                    <a:cubicBezTo>
                      <a:pt x="404146" y="1044547"/>
                      <a:pt x="401592" y="1043754"/>
                      <a:pt x="398951" y="1042786"/>
                    </a:cubicBezTo>
                    <a:cubicBezTo>
                      <a:pt x="398687" y="1042698"/>
                      <a:pt x="398511" y="1042610"/>
                      <a:pt x="398247" y="1042522"/>
                    </a:cubicBezTo>
                    <a:cubicBezTo>
                      <a:pt x="395693" y="1041553"/>
                      <a:pt x="393052" y="1040585"/>
                      <a:pt x="390323" y="1039528"/>
                    </a:cubicBezTo>
                    <a:cubicBezTo>
                      <a:pt x="390059" y="1039440"/>
                      <a:pt x="389882" y="1039352"/>
                      <a:pt x="389618" y="1039264"/>
                    </a:cubicBezTo>
                    <a:cubicBezTo>
                      <a:pt x="388386" y="1038736"/>
                      <a:pt x="387241" y="1038296"/>
                      <a:pt x="386009" y="1037768"/>
                    </a:cubicBezTo>
                    <a:cubicBezTo>
                      <a:pt x="385832" y="1037680"/>
                      <a:pt x="385656" y="1037680"/>
                      <a:pt x="385568" y="1037592"/>
                    </a:cubicBezTo>
                    <a:cubicBezTo>
                      <a:pt x="384248" y="1036975"/>
                      <a:pt x="382839" y="1036359"/>
                      <a:pt x="381430" y="1035743"/>
                    </a:cubicBezTo>
                    <a:cubicBezTo>
                      <a:pt x="381254" y="1035655"/>
                      <a:pt x="380990" y="1035567"/>
                      <a:pt x="380814" y="1035479"/>
                    </a:cubicBezTo>
                    <a:cubicBezTo>
                      <a:pt x="379581" y="1034950"/>
                      <a:pt x="378437" y="1034334"/>
                      <a:pt x="377204" y="1033806"/>
                    </a:cubicBezTo>
                    <a:cubicBezTo>
                      <a:pt x="376940" y="1033718"/>
                      <a:pt x="376676" y="1033542"/>
                      <a:pt x="376412" y="1033454"/>
                    </a:cubicBezTo>
                    <a:cubicBezTo>
                      <a:pt x="375003" y="1032750"/>
                      <a:pt x="373594" y="1032045"/>
                      <a:pt x="372186" y="1031341"/>
                    </a:cubicBezTo>
                    <a:cubicBezTo>
                      <a:pt x="372010" y="1031253"/>
                      <a:pt x="371834" y="1031165"/>
                      <a:pt x="371657" y="1031077"/>
                    </a:cubicBezTo>
                    <a:cubicBezTo>
                      <a:pt x="370425" y="1030461"/>
                      <a:pt x="369192" y="1029756"/>
                      <a:pt x="367960" y="1029140"/>
                    </a:cubicBezTo>
                    <a:cubicBezTo>
                      <a:pt x="367607" y="1028964"/>
                      <a:pt x="367255" y="1028788"/>
                      <a:pt x="366903" y="1028612"/>
                    </a:cubicBezTo>
                    <a:cubicBezTo>
                      <a:pt x="365494" y="1027908"/>
                      <a:pt x="364086" y="1027115"/>
                      <a:pt x="362677" y="1026323"/>
                    </a:cubicBezTo>
                    <a:cubicBezTo>
                      <a:pt x="362677" y="1026323"/>
                      <a:pt x="362677" y="1026323"/>
                      <a:pt x="362589" y="1026323"/>
                    </a:cubicBezTo>
                    <a:cubicBezTo>
                      <a:pt x="297437" y="990140"/>
                      <a:pt x="274545" y="949380"/>
                      <a:pt x="274281" y="910820"/>
                    </a:cubicBezTo>
                    <a:cubicBezTo>
                      <a:pt x="274105" y="885289"/>
                      <a:pt x="283878" y="860727"/>
                      <a:pt x="297789" y="839070"/>
                    </a:cubicBezTo>
                    <a:cubicBezTo>
                      <a:pt x="284230" y="827274"/>
                      <a:pt x="271288" y="814597"/>
                      <a:pt x="259050" y="801127"/>
                    </a:cubicBezTo>
                    <a:cubicBezTo>
                      <a:pt x="244082" y="784752"/>
                      <a:pt x="230172" y="768026"/>
                      <a:pt x="217229" y="750771"/>
                    </a:cubicBezTo>
                    <a:cubicBezTo>
                      <a:pt x="215821" y="751035"/>
                      <a:pt x="214500" y="751299"/>
                      <a:pt x="213091" y="751475"/>
                    </a:cubicBezTo>
                    <a:cubicBezTo>
                      <a:pt x="213003" y="751475"/>
                      <a:pt x="212827" y="751475"/>
                      <a:pt x="212739" y="751563"/>
                    </a:cubicBezTo>
                    <a:cubicBezTo>
                      <a:pt x="212123" y="751651"/>
                      <a:pt x="211506" y="751739"/>
                      <a:pt x="210802" y="751827"/>
                    </a:cubicBezTo>
                    <a:cubicBezTo>
                      <a:pt x="210714" y="751827"/>
                      <a:pt x="210626" y="751827"/>
                      <a:pt x="210538" y="751827"/>
                    </a:cubicBezTo>
                    <a:cubicBezTo>
                      <a:pt x="209922" y="751915"/>
                      <a:pt x="209217" y="752003"/>
                      <a:pt x="208601" y="752003"/>
                    </a:cubicBezTo>
                    <a:cubicBezTo>
                      <a:pt x="208337" y="752003"/>
                      <a:pt x="208073" y="752091"/>
                      <a:pt x="207809" y="752091"/>
                    </a:cubicBezTo>
                    <a:cubicBezTo>
                      <a:pt x="207456" y="752091"/>
                      <a:pt x="207016" y="752179"/>
                      <a:pt x="206664" y="752179"/>
                    </a:cubicBezTo>
                    <a:cubicBezTo>
                      <a:pt x="206312" y="752179"/>
                      <a:pt x="205960" y="752267"/>
                      <a:pt x="205696" y="752267"/>
                    </a:cubicBezTo>
                    <a:cubicBezTo>
                      <a:pt x="205431" y="752267"/>
                      <a:pt x="205079" y="752267"/>
                      <a:pt x="204815" y="752355"/>
                    </a:cubicBezTo>
                    <a:cubicBezTo>
                      <a:pt x="204111" y="752355"/>
                      <a:pt x="203406" y="752443"/>
                      <a:pt x="202702" y="752443"/>
                    </a:cubicBezTo>
                    <a:cubicBezTo>
                      <a:pt x="202526" y="752443"/>
                      <a:pt x="202350" y="752443"/>
                      <a:pt x="202174" y="752443"/>
                    </a:cubicBezTo>
                    <a:cubicBezTo>
                      <a:pt x="201734" y="752443"/>
                      <a:pt x="201205" y="752443"/>
                      <a:pt x="200765" y="752443"/>
                    </a:cubicBezTo>
                    <a:cubicBezTo>
                      <a:pt x="200677" y="752443"/>
                      <a:pt x="200677" y="752443"/>
                      <a:pt x="200589" y="752443"/>
                    </a:cubicBezTo>
                    <a:cubicBezTo>
                      <a:pt x="174968" y="752619"/>
                      <a:pt x="149084" y="740999"/>
                      <a:pt x="126721" y="707193"/>
                    </a:cubicBezTo>
                    <a:cubicBezTo>
                      <a:pt x="126721" y="707193"/>
                      <a:pt x="126721" y="707105"/>
                      <a:pt x="126632" y="707105"/>
                    </a:cubicBezTo>
                    <a:cubicBezTo>
                      <a:pt x="125312" y="705080"/>
                      <a:pt x="123991" y="702967"/>
                      <a:pt x="122670" y="700766"/>
                    </a:cubicBezTo>
                    <a:cubicBezTo>
                      <a:pt x="122670" y="700678"/>
                      <a:pt x="122582" y="700678"/>
                      <a:pt x="122582" y="700590"/>
                    </a:cubicBezTo>
                    <a:cubicBezTo>
                      <a:pt x="122494" y="700502"/>
                      <a:pt x="122494" y="700414"/>
                      <a:pt x="122406" y="700326"/>
                    </a:cubicBezTo>
                    <a:cubicBezTo>
                      <a:pt x="121966" y="699622"/>
                      <a:pt x="121614" y="698917"/>
                      <a:pt x="121174" y="698213"/>
                    </a:cubicBezTo>
                    <a:cubicBezTo>
                      <a:pt x="121086" y="698037"/>
                      <a:pt x="120910" y="697773"/>
                      <a:pt x="120822" y="697597"/>
                    </a:cubicBezTo>
                    <a:cubicBezTo>
                      <a:pt x="120029" y="696188"/>
                      <a:pt x="119237" y="694780"/>
                      <a:pt x="118444" y="693283"/>
                    </a:cubicBezTo>
                    <a:cubicBezTo>
                      <a:pt x="118444" y="693195"/>
                      <a:pt x="118356" y="693107"/>
                      <a:pt x="118356" y="693019"/>
                    </a:cubicBezTo>
                    <a:cubicBezTo>
                      <a:pt x="118004" y="692403"/>
                      <a:pt x="117652" y="691698"/>
                      <a:pt x="117300" y="691082"/>
                    </a:cubicBezTo>
                    <a:cubicBezTo>
                      <a:pt x="117124" y="690730"/>
                      <a:pt x="116860" y="690290"/>
                      <a:pt x="116684" y="689850"/>
                    </a:cubicBezTo>
                    <a:cubicBezTo>
                      <a:pt x="116331" y="689233"/>
                      <a:pt x="116067" y="688617"/>
                      <a:pt x="115715" y="688001"/>
                    </a:cubicBezTo>
                    <a:cubicBezTo>
                      <a:pt x="115451" y="687473"/>
                      <a:pt x="115187" y="686945"/>
                      <a:pt x="114923" y="686328"/>
                    </a:cubicBezTo>
                    <a:cubicBezTo>
                      <a:pt x="114482" y="685448"/>
                      <a:pt x="114042" y="684479"/>
                      <a:pt x="113602" y="683511"/>
                    </a:cubicBezTo>
                    <a:cubicBezTo>
                      <a:pt x="113338" y="682895"/>
                      <a:pt x="113074" y="682367"/>
                      <a:pt x="112810" y="681750"/>
                    </a:cubicBezTo>
                    <a:cubicBezTo>
                      <a:pt x="112545" y="681222"/>
                      <a:pt x="112281" y="680606"/>
                      <a:pt x="112017" y="680078"/>
                    </a:cubicBezTo>
                    <a:cubicBezTo>
                      <a:pt x="111665" y="679373"/>
                      <a:pt x="111401" y="678669"/>
                      <a:pt x="111049" y="677965"/>
                    </a:cubicBezTo>
                    <a:cubicBezTo>
                      <a:pt x="110785" y="677348"/>
                      <a:pt x="110521" y="676820"/>
                      <a:pt x="110256" y="676204"/>
                    </a:cubicBezTo>
                    <a:cubicBezTo>
                      <a:pt x="109816" y="675236"/>
                      <a:pt x="109376" y="674267"/>
                      <a:pt x="108936" y="673211"/>
                    </a:cubicBezTo>
                    <a:cubicBezTo>
                      <a:pt x="108760" y="672683"/>
                      <a:pt x="108495" y="672242"/>
                      <a:pt x="108319" y="671714"/>
                    </a:cubicBezTo>
                    <a:cubicBezTo>
                      <a:pt x="107967" y="670922"/>
                      <a:pt x="107615" y="670041"/>
                      <a:pt x="107263" y="669161"/>
                    </a:cubicBezTo>
                    <a:cubicBezTo>
                      <a:pt x="107087" y="668721"/>
                      <a:pt x="106911" y="668281"/>
                      <a:pt x="106735" y="667841"/>
                    </a:cubicBezTo>
                    <a:cubicBezTo>
                      <a:pt x="106206" y="666608"/>
                      <a:pt x="105766" y="665376"/>
                      <a:pt x="105238" y="664055"/>
                    </a:cubicBezTo>
                    <a:cubicBezTo>
                      <a:pt x="105062" y="663703"/>
                      <a:pt x="104974" y="663351"/>
                      <a:pt x="104798" y="662999"/>
                    </a:cubicBezTo>
                    <a:cubicBezTo>
                      <a:pt x="104445" y="661942"/>
                      <a:pt x="104005" y="660974"/>
                      <a:pt x="103653" y="659917"/>
                    </a:cubicBezTo>
                    <a:cubicBezTo>
                      <a:pt x="103477" y="659477"/>
                      <a:pt x="103301" y="659125"/>
                      <a:pt x="103213" y="658685"/>
                    </a:cubicBezTo>
                    <a:cubicBezTo>
                      <a:pt x="102685" y="657276"/>
                      <a:pt x="102156" y="655868"/>
                      <a:pt x="101716" y="654459"/>
                    </a:cubicBezTo>
                    <a:cubicBezTo>
                      <a:pt x="92295" y="627872"/>
                      <a:pt x="88245" y="605599"/>
                      <a:pt x="88157" y="587112"/>
                    </a:cubicBezTo>
                    <a:cubicBezTo>
                      <a:pt x="88069" y="561934"/>
                      <a:pt x="95553" y="543534"/>
                      <a:pt x="107439" y="530152"/>
                    </a:cubicBezTo>
                    <a:cubicBezTo>
                      <a:pt x="107615" y="529976"/>
                      <a:pt x="107791" y="529800"/>
                      <a:pt x="107879" y="529624"/>
                    </a:cubicBezTo>
                    <a:cubicBezTo>
                      <a:pt x="94849" y="483934"/>
                      <a:pt x="86309" y="436306"/>
                      <a:pt x="81642" y="386830"/>
                    </a:cubicBezTo>
                    <a:cubicBezTo>
                      <a:pt x="78913" y="386654"/>
                      <a:pt x="76096" y="385509"/>
                      <a:pt x="74247" y="383484"/>
                    </a:cubicBezTo>
                    <a:cubicBezTo>
                      <a:pt x="70637" y="379523"/>
                      <a:pt x="69756" y="373801"/>
                      <a:pt x="69316" y="368430"/>
                    </a:cubicBezTo>
                    <a:cubicBezTo>
                      <a:pt x="68260" y="353552"/>
                      <a:pt x="67555" y="337530"/>
                      <a:pt x="72222" y="323180"/>
                    </a:cubicBezTo>
                    <a:cubicBezTo>
                      <a:pt x="73102" y="320275"/>
                      <a:pt x="75127" y="317017"/>
                      <a:pt x="77768" y="316665"/>
                    </a:cubicBezTo>
                    <a:cubicBezTo>
                      <a:pt x="77680" y="311735"/>
                      <a:pt x="77680" y="306717"/>
                      <a:pt x="77592" y="301787"/>
                    </a:cubicBezTo>
                    <a:cubicBezTo>
                      <a:pt x="75215" y="303196"/>
                      <a:pt x="72662" y="303020"/>
                      <a:pt x="70373" y="299322"/>
                    </a:cubicBezTo>
                    <a:cubicBezTo>
                      <a:pt x="69844" y="298354"/>
                      <a:pt x="69756" y="297297"/>
                      <a:pt x="69580" y="296241"/>
                    </a:cubicBezTo>
                    <a:cubicBezTo>
                      <a:pt x="68788" y="284444"/>
                      <a:pt x="70901" y="272471"/>
                      <a:pt x="75655" y="261555"/>
                    </a:cubicBezTo>
                    <a:cubicBezTo>
                      <a:pt x="76007" y="260762"/>
                      <a:pt x="76976" y="258738"/>
                      <a:pt x="78297" y="256185"/>
                    </a:cubicBezTo>
                    <a:cubicBezTo>
                      <a:pt x="79001" y="237521"/>
                      <a:pt x="80234" y="218681"/>
                      <a:pt x="81906" y="199577"/>
                    </a:cubicBezTo>
                    <a:cubicBezTo>
                      <a:pt x="88069" y="129941"/>
                      <a:pt x="112545" y="62858"/>
                      <a:pt x="145210" y="968"/>
                    </a:cubicBezTo>
                    <a:lnTo>
                      <a:pt x="143097" y="0"/>
                    </a:lnTo>
                    <a:cubicBezTo>
                      <a:pt x="139487" y="4402"/>
                      <a:pt x="135877" y="8980"/>
                      <a:pt x="132355" y="13470"/>
                    </a:cubicBezTo>
                    <a:cubicBezTo>
                      <a:pt x="11207" y="170174"/>
                      <a:pt x="-38625" y="401004"/>
                      <a:pt x="33306" y="660181"/>
                    </a:cubicBezTo>
                    <a:cubicBezTo>
                      <a:pt x="48010" y="713267"/>
                      <a:pt x="66851" y="764064"/>
                      <a:pt x="89566" y="811603"/>
                    </a:cubicBezTo>
                    <a:cubicBezTo>
                      <a:pt x="126897" y="889867"/>
                      <a:pt x="174616" y="959416"/>
                      <a:pt x="231756" y="1016375"/>
                    </a:cubicBezTo>
                    <a:cubicBezTo>
                      <a:pt x="355545" y="1139801"/>
                      <a:pt x="523444" y="1203891"/>
                      <a:pt x="724624" y="1168501"/>
                    </a:cubicBezTo>
                    <a:cubicBezTo>
                      <a:pt x="724624" y="1168501"/>
                      <a:pt x="724712" y="1168501"/>
                      <a:pt x="724712" y="1168501"/>
                    </a:cubicBezTo>
                    <a:cubicBezTo>
                      <a:pt x="727177" y="1168061"/>
                      <a:pt x="729642" y="1167621"/>
                      <a:pt x="732107" y="1167093"/>
                    </a:cubicBezTo>
                    <a:cubicBezTo>
                      <a:pt x="732900" y="1166916"/>
                      <a:pt x="733604" y="1166829"/>
                      <a:pt x="734397" y="1166652"/>
                    </a:cubicBezTo>
                    <a:cubicBezTo>
                      <a:pt x="736158" y="1166300"/>
                      <a:pt x="737830" y="1165948"/>
                      <a:pt x="739591" y="1165596"/>
                    </a:cubicBezTo>
                    <a:cubicBezTo>
                      <a:pt x="740472" y="1165420"/>
                      <a:pt x="741264" y="1165244"/>
                      <a:pt x="742056" y="1165068"/>
                    </a:cubicBezTo>
                    <a:cubicBezTo>
                      <a:pt x="743729" y="1164715"/>
                      <a:pt x="745402" y="1164275"/>
                      <a:pt x="747075" y="1163923"/>
                    </a:cubicBezTo>
                    <a:cubicBezTo>
                      <a:pt x="747779" y="1163747"/>
                      <a:pt x="748572" y="1163571"/>
                      <a:pt x="749276" y="1163395"/>
                    </a:cubicBezTo>
                    <a:cubicBezTo>
                      <a:pt x="751477" y="1162867"/>
                      <a:pt x="753590" y="1162339"/>
                      <a:pt x="755703" y="1161810"/>
                    </a:cubicBezTo>
                    <a:cubicBezTo>
                      <a:pt x="755879" y="1161722"/>
                      <a:pt x="756143" y="1161722"/>
                      <a:pt x="756319" y="1161634"/>
                    </a:cubicBezTo>
                    <a:cubicBezTo>
                      <a:pt x="758697" y="1161018"/>
                      <a:pt x="761074" y="1160402"/>
                      <a:pt x="763363" y="1159698"/>
                    </a:cubicBezTo>
                    <a:cubicBezTo>
                      <a:pt x="763979" y="1159521"/>
                      <a:pt x="764507" y="1159346"/>
                      <a:pt x="765036" y="1159169"/>
                    </a:cubicBezTo>
                    <a:cubicBezTo>
                      <a:pt x="766797" y="1158641"/>
                      <a:pt x="768558" y="1158201"/>
                      <a:pt x="770230" y="1157673"/>
                    </a:cubicBezTo>
                    <a:cubicBezTo>
                      <a:pt x="770935" y="1157497"/>
                      <a:pt x="771639" y="1157232"/>
                      <a:pt x="772343" y="1157057"/>
                    </a:cubicBezTo>
                    <a:cubicBezTo>
                      <a:pt x="774016" y="1156528"/>
                      <a:pt x="775601" y="1156000"/>
                      <a:pt x="777186" y="1155560"/>
                    </a:cubicBezTo>
                    <a:cubicBezTo>
                      <a:pt x="777802" y="1155384"/>
                      <a:pt x="778507" y="1155120"/>
                      <a:pt x="779123" y="1154944"/>
                    </a:cubicBezTo>
                    <a:cubicBezTo>
                      <a:pt x="781060" y="1154327"/>
                      <a:pt x="782909" y="1153623"/>
                      <a:pt x="784846" y="1153007"/>
                    </a:cubicBezTo>
                    <a:cubicBezTo>
                      <a:pt x="785110" y="1152919"/>
                      <a:pt x="785462" y="1152831"/>
                      <a:pt x="785726" y="1152743"/>
                    </a:cubicBezTo>
                    <a:cubicBezTo>
                      <a:pt x="787927" y="1151950"/>
                      <a:pt x="790128" y="1151158"/>
                      <a:pt x="792329" y="1150366"/>
                    </a:cubicBezTo>
                    <a:cubicBezTo>
                      <a:pt x="792681" y="1150189"/>
                      <a:pt x="793034" y="1150102"/>
                      <a:pt x="793474" y="1149926"/>
                    </a:cubicBezTo>
                    <a:cubicBezTo>
                      <a:pt x="795235" y="1149221"/>
                      <a:pt x="796996" y="1148605"/>
                      <a:pt x="798757" y="1147901"/>
                    </a:cubicBezTo>
                    <a:cubicBezTo>
                      <a:pt x="799373" y="1147636"/>
                      <a:pt x="799989" y="1147461"/>
                      <a:pt x="800517" y="1147196"/>
                    </a:cubicBezTo>
                    <a:cubicBezTo>
                      <a:pt x="802102" y="1146580"/>
                      <a:pt x="803599" y="1145964"/>
                      <a:pt x="805184" y="1145260"/>
                    </a:cubicBezTo>
                    <a:cubicBezTo>
                      <a:pt x="805800" y="1144995"/>
                      <a:pt x="806328" y="1144731"/>
                      <a:pt x="806944" y="1144555"/>
                    </a:cubicBezTo>
                    <a:cubicBezTo>
                      <a:pt x="808617" y="1143851"/>
                      <a:pt x="810378" y="1143059"/>
                      <a:pt x="812051" y="1142354"/>
                    </a:cubicBezTo>
                    <a:cubicBezTo>
                      <a:pt x="812403" y="1142179"/>
                      <a:pt x="812755" y="1142090"/>
                      <a:pt x="813107" y="1141914"/>
                    </a:cubicBezTo>
                    <a:cubicBezTo>
                      <a:pt x="815221" y="1140946"/>
                      <a:pt x="817246" y="1139978"/>
                      <a:pt x="819270" y="1139009"/>
                    </a:cubicBezTo>
                    <a:cubicBezTo>
                      <a:pt x="819447" y="1138921"/>
                      <a:pt x="819623" y="1138833"/>
                      <a:pt x="819799" y="1138745"/>
                    </a:cubicBezTo>
                    <a:cubicBezTo>
                      <a:pt x="821560" y="1137864"/>
                      <a:pt x="823409" y="1136984"/>
                      <a:pt x="825170" y="1136104"/>
                    </a:cubicBezTo>
                    <a:cubicBezTo>
                      <a:pt x="825698" y="1135840"/>
                      <a:pt x="826138" y="1135576"/>
                      <a:pt x="826666" y="1135311"/>
                    </a:cubicBezTo>
                    <a:cubicBezTo>
                      <a:pt x="828163" y="1134607"/>
                      <a:pt x="829572" y="1133815"/>
                      <a:pt x="831068" y="1133022"/>
                    </a:cubicBezTo>
                    <a:cubicBezTo>
                      <a:pt x="831597" y="1132759"/>
                      <a:pt x="832125" y="1132495"/>
                      <a:pt x="832653" y="1132142"/>
                    </a:cubicBezTo>
                    <a:cubicBezTo>
                      <a:pt x="834150" y="1131350"/>
                      <a:pt x="835735" y="1130469"/>
                      <a:pt x="837231" y="1129677"/>
                    </a:cubicBezTo>
                    <a:cubicBezTo>
                      <a:pt x="837584" y="1129501"/>
                      <a:pt x="837936" y="1129237"/>
                      <a:pt x="838376" y="1129061"/>
                    </a:cubicBezTo>
                    <a:cubicBezTo>
                      <a:pt x="842162" y="1126948"/>
                      <a:pt x="845860" y="1124747"/>
                      <a:pt x="849382" y="1122546"/>
                    </a:cubicBezTo>
                    <a:cubicBezTo>
                      <a:pt x="849822" y="1122282"/>
                      <a:pt x="850262" y="1122018"/>
                      <a:pt x="850702" y="1121754"/>
                    </a:cubicBezTo>
                    <a:cubicBezTo>
                      <a:pt x="852023" y="1120874"/>
                      <a:pt x="853431" y="1120081"/>
                      <a:pt x="854752" y="1119201"/>
                    </a:cubicBezTo>
                    <a:cubicBezTo>
                      <a:pt x="855280" y="1118849"/>
                      <a:pt x="855721" y="1118585"/>
                      <a:pt x="856249" y="1118233"/>
                    </a:cubicBezTo>
                    <a:cubicBezTo>
                      <a:pt x="857569" y="1117352"/>
                      <a:pt x="858890" y="1116472"/>
                      <a:pt x="860211" y="1115503"/>
                    </a:cubicBezTo>
                    <a:cubicBezTo>
                      <a:pt x="860563" y="1115239"/>
                      <a:pt x="861003" y="1114975"/>
                      <a:pt x="861355" y="1114711"/>
                    </a:cubicBezTo>
                    <a:cubicBezTo>
                      <a:pt x="864789" y="1112334"/>
                      <a:pt x="868135" y="1109957"/>
                      <a:pt x="871392" y="1107492"/>
                    </a:cubicBezTo>
                    <a:cubicBezTo>
                      <a:pt x="871744" y="1107228"/>
                      <a:pt x="872185" y="1106876"/>
                      <a:pt x="872537" y="1106612"/>
                    </a:cubicBezTo>
                    <a:cubicBezTo>
                      <a:pt x="873770" y="1105644"/>
                      <a:pt x="875002" y="1104675"/>
                      <a:pt x="876235" y="1103795"/>
                    </a:cubicBezTo>
                    <a:cubicBezTo>
                      <a:pt x="876675" y="1103443"/>
                      <a:pt x="877203" y="1103090"/>
                      <a:pt x="877643" y="1102650"/>
                    </a:cubicBezTo>
                    <a:cubicBezTo>
                      <a:pt x="878788" y="1101682"/>
                      <a:pt x="879933" y="1100802"/>
                      <a:pt x="881077" y="1099833"/>
                    </a:cubicBezTo>
                    <a:cubicBezTo>
                      <a:pt x="881517" y="1099481"/>
                      <a:pt x="881869" y="1099129"/>
                      <a:pt x="882310" y="1098777"/>
                    </a:cubicBezTo>
                    <a:cubicBezTo>
                      <a:pt x="883718" y="1097544"/>
                      <a:pt x="885127" y="1096400"/>
                      <a:pt x="886536" y="1095167"/>
                    </a:cubicBezTo>
                    <a:cubicBezTo>
                      <a:pt x="886624" y="1095079"/>
                      <a:pt x="886712" y="1094991"/>
                      <a:pt x="886800" y="1094903"/>
                    </a:cubicBezTo>
                    <a:cubicBezTo>
                      <a:pt x="888297" y="1093583"/>
                      <a:pt x="889793" y="1092262"/>
                      <a:pt x="891290" y="1090941"/>
                    </a:cubicBezTo>
                    <a:cubicBezTo>
                      <a:pt x="891642" y="1090589"/>
                      <a:pt x="891994" y="1090325"/>
                      <a:pt x="892259" y="1089973"/>
                    </a:cubicBezTo>
                    <a:cubicBezTo>
                      <a:pt x="893315" y="1088917"/>
                      <a:pt x="894460" y="1087948"/>
                      <a:pt x="895516" y="1086892"/>
                    </a:cubicBezTo>
                    <a:cubicBezTo>
                      <a:pt x="895956" y="1086452"/>
                      <a:pt x="896397" y="1086011"/>
                      <a:pt x="896837" y="1085571"/>
                    </a:cubicBezTo>
                    <a:cubicBezTo>
                      <a:pt x="897805" y="1084603"/>
                      <a:pt x="898774" y="1083635"/>
                      <a:pt x="899742" y="1082754"/>
                    </a:cubicBezTo>
                    <a:cubicBezTo>
                      <a:pt x="900183" y="1082314"/>
                      <a:pt x="900623" y="1081874"/>
                      <a:pt x="901063" y="1081434"/>
                    </a:cubicBezTo>
                    <a:cubicBezTo>
                      <a:pt x="902119" y="1080377"/>
                      <a:pt x="903176" y="1079233"/>
                      <a:pt x="904232" y="1078176"/>
                    </a:cubicBezTo>
                    <a:cubicBezTo>
                      <a:pt x="904497" y="1077912"/>
                      <a:pt x="904761" y="1077648"/>
                      <a:pt x="905025" y="1077296"/>
                    </a:cubicBezTo>
                    <a:cubicBezTo>
                      <a:pt x="906346" y="1075887"/>
                      <a:pt x="907666" y="1074479"/>
                      <a:pt x="908899" y="1073158"/>
                    </a:cubicBezTo>
                    <a:cubicBezTo>
                      <a:pt x="909251" y="1072806"/>
                      <a:pt x="909515" y="1072454"/>
                      <a:pt x="909867" y="1072102"/>
                    </a:cubicBezTo>
                    <a:cubicBezTo>
                      <a:pt x="910836" y="1071045"/>
                      <a:pt x="911716" y="1069989"/>
                      <a:pt x="912685" y="1068932"/>
                    </a:cubicBezTo>
                    <a:cubicBezTo>
                      <a:pt x="913125" y="1068404"/>
                      <a:pt x="913565" y="1067876"/>
                      <a:pt x="914005" y="1067348"/>
                    </a:cubicBezTo>
                    <a:cubicBezTo>
                      <a:pt x="914798" y="1066379"/>
                      <a:pt x="915590" y="1065499"/>
                      <a:pt x="916382" y="1064531"/>
                    </a:cubicBezTo>
                    <a:cubicBezTo>
                      <a:pt x="916823" y="1064002"/>
                      <a:pt x="917263" y="1063474"/>
                      <a:pt x="917703" y="1062946"/>
                    </a:cubicBezTo>
                    <a:cubicBezTo>
                      <a:pt x="918496" y="1061978"/>
                      <a:pt x="919288" y="1061009"/>
                      <a:pt x="920080" y="1059953"/>
                    </a:cubicBezTo>
                    <a:cubicBezTo>
                      <a:pt x="920433" y="1059512"/>
                      <a:pt x="920873" y="1058985"/>
                      <a:pt x="921225" y="1058544"/>
                    </a:cubicBezTo>
                    <a:cubicBezTo>
                      <a:pt x="922369" y="1057136"/>
                      <a:pt x="923426" y="1055727"/>
                      <a:pt x="924571" y="1054230"/>
                    </a:cubicBezTo>
                    <a:cubicBezTo>
                      <a:pt x="924923" y="1053790"/>
                      <a:pt x="925275" y="1053350"/>
                      <a:pt x="925627" y="1052822"/>
                    </a:cubicBezTo>
                    <a:cubicBezTo>
                      <a:pt x="926420" y="1051765"/>
                      <a:pt x="927124" y="1050797"/>
                      <a:pt x="927916" y="1049741"/>
                    </a:cubicBezTo>
                    <a:cubicBezTo>
                      <a:pt x="928356" y="1049124"/>
                      <a:pt x="928797" y="1048508"/>
                      <a:pt x="929237" y="1047892"/>
                    </a:cubicBezTo>
                    <a:cubicBezTo>
                      <a:pt x="929853" y="1047012"/>
                      <a:pt x="930469" y="1046131"/>
                      <a:pt x="931086" y="1045251"/>
                    </a:cubicBezTo>
                    <a:cubicBezTo>
                      <a:pt x="931526" y="1044547"/>
                      <a:pt x="932054" y="1043930"/>
                      <a:pt x="932494" y="1043226"/>
                    </a:cubicBezTo>
                    <a:cubicBezTo>
                      <a:pt x="933111" y="1042346"/>
                      <a:pt x="933639" y="1041465"/>
                      <a:pt x="934255" y="1040673"/>
                    </a:cubicBezTo>
                    <a:cubicBezTo>
                      <a:pt x="934696" y="1039969"/>
                      <a:pt x="935136" y="1039352"/>
                      <a:pt x="935576" y="1038648"/>
                    </a:cubicBezTo>
                    <a:cubicBezTo>
                      <a:pt x="936280" y="1037592"/>
                      <a:pt x="936985" y="1036447"/>
                      <a:pt x="937689" y="1035391"/>
                    </a:cubicBezTo>
                    <a:cubicBezTo>
                      <a:pt x="938305" y="1034422"/>
                      <a:pt x="938922" y="1033454"/>
                      <a:pt x="939538" y="1032486"/>
                    </a:cubicBezTo>
                    <a:cubicBezTo>
                      <a:pt x="940066" y="1031605"/>
                      <a:pt x="940594" y="1030725"/>
                      <a:pt x="941123" y="1029845"/>
                    </a:cubicBezTo>
                    <a:cubicBezTo>
                      <a:pt x="941563" y="1029052"/>
                      <a:pt x="942091" y="1028260"/>
                      <a:pt x="942531" y="1027467"/>
                    </a:cubicBezTo>
                    <a:cubicBezTo>
                      <a:pt x="942972" y="1026675"/>
                      <a:pt x="943412" y="1025971"/>
                      <a:pt x="943852" y="1025179"/>
                    </a:cubicBezTo>
                    <a:cubicBezTo>
                      <a:pt x="944292" y="1024386"/>
                      <a:pt x="944821" y="1023506"/>
                      <a:pt x="945261" y="1022714"/>
                    </a:cubicBezTo>
                    <a:cubicBezTo>
                      <a:pt x="945613" y="1022009"/>
                      <a:pt x="946053" y="1021305"/>
                      <a:pt x="946405" y="1020601"/>
                    </a:cubicBezTo>
                    <a:cubicBezTo>
                      <a:pt x="946846" y="1019720"/>
                      <a:pt x="947374" y="1018840"/>
                      <a:pt x="947814" y="1017960"/>
                    </a:cubicBezTo>
                    <a:cubicBezTo>
                      <a:pt x="948166" y="1017343"/>
                      <a:pt x="948518" y="1016727"/>
                      <a:pt x="948783" y="1016023"/>
                    </a:cubicBezTo>
                    <a:cubicBezTo>
                      <a:pt x="949751" y="1014174"/>
                      <a:pt x="950719" y="1012325"/>
                      <a:pt x="951600" y="1010477"/>
                    </a:cubicBezTo>
                    <a:cubicBezTo>
                      <a:pt x="951864" y="1010036"/>
                      <a:pt x="952040" y="1009508"/>
                      <a:pt x="952304" y="1009068"/>
                    </a:cubicBezTo>
                    <a:cubicBezTo>
                      <a:pt x="952833" y="1008099"/>
                      <a:pt x="953273" y="1007043"/>
                      <a:pt x="953713" y="1006075"/>
                    </a:cubicBezTo>
                    <a:cubicBezTo>
                      <a:pt x="953977" y="1005547"/>
                      <a:pt x="954241" y="1004930"/>
                      <a:pt x="954505" y="1004402"/>
                    </a:cubicBezTo>
                    <a:cubicBezTo>
                      <a:pt x="954946" y="1003346"/>
                      <a:pt x="955474" y="1002377"/>
                      <a:pt x="955914" y="1001321"/>
                    </a:cubicBezTo>
                    <a:cubicBezTo>
                      <a:pt x="956178" y="1000793"/>
                      <a:pt x="956354" y="1000264"/>
                      <a:pt x="956618" y="999736"/>
                    </a:cubicBezTo>
                    <a:cubicBezTo>
                      <a:pt x="957059" y="998680"/>
                      <a:pt x="957587" y="997623"/>
                      <a:pt x="958027" y="996479"/>
                    </a:cubicBezTo>
                    <a:cubicBezTo>
                      <a:pt x="958203" y="996127"/>
                      <a:pt x="958291" y="995863"/>
                      <a:pt x="958467" y="995511"/>
                    </a:cubicBezTo>
                    <a:cubicBezTo>
                      <a:pt x="960052" y="991637"/>
                      <a:pt x="961637" y="987675"/>
                      <a:pt x="963046" y="983802"/>
                    </a:cubicBezTo>
                    <a:cubicBezTo>
                      <a:pt x="963134" y="983538"/>
                      <a:pt x="963222" y="983273"/>
                      <a:pt x="963398" y="982921"/>
                    </a:cubicBezTo>
                    <a:cubicBezTo>
                      <a:pt x="963838" y="981689"/>
                      <a:pt x="964278" y="980456"/>
                      <a:pt x="964718" y="979224"/>
                    </a:cubicBezTo>
                    <a:cubicBezTo>
                      <a:pt x="964806" y="978960"/>
                      <a:pt x="964895" y="978607"/>
                      <a:pt x="965071" y="978344"/>
                    </a:cubicBezTo>
                    <a:cubicBezTo>
                      <a:pt x="965511" y="977023"/>
                      <a:pt x="965951" y="975702"/>
                      <a:pt x="966391" y="974470"/>
                    </a:cubicBezTo>
                    <a:cubicBezTo>
                      <a:pt x="966391" y="974382"/>
                      <a:pt x="966391" y="974382"/>
                      <a:pt x="966479" y="974294"/>
                    </a:cubicBezTo>
                    <a:cubicBezTo>
                      <a:pt x="968416" y="968395"/>
                      <a:pt x="970089" y="962497"/>
                      <a:pt x="971586" y="956598"/>
                    </a:cubicBezTo>
                    <a:cubicBezTo>
                      <a:pt x="971586" y="956598"/>
                      <a:pt x="971586" y="956511"/>
                      <a:pt x="971586" y="956511"/>
                    </a:cubicBezTo>
                    <a:cubicBezTo>
                      <a:pt x="995093" y="861608"/>
                      <a:pt x="967800" y="759926"/>
                      <a:pt x="899214" y="702351"/>
                    </a:cubicBezTo>
                    <a:close/>
                    <a:moveTo>
                      <a:pt x="149788" y="776477"/>
                    </a:moveTo>
                    <a:cubicBezTo>
                      <a:pt x="151373" y="765120"/>
                      <a:pt x="164139" y="768466"/>
                      <a:pt x="172415" y="769786"/>
                    </a:cubicBezTo>
                    <a:cubicBezTo>
                      <a:pt x="182276" y="771371"/>
                      <a:pt x="208689" y="774980"/>
                      <a:pt x="195923" y="790299"/>
                    </a:cubicBezTo>
                    <a:cubicBezTo>
                      <a:pt x="191961" y="795141"/>
                      <a:pt x="185269" y="796813"/>
                      <a:pt x="179018" y="797077"/>
                    </a:cubicBezTo>
                    <a:cubicBezTo>
                      <a:pt x="168365" y="797694"/>
                      <a:pt x="147763" y="791179"/>
                      <a:pt x="149788" y="776477"/>
                    </a:cubicBezTo>
                    <a:close/>
                    <a:moveTo>
                      <a:pt x="89830" y="689409"/>
                    </a:moveTo>
                    <a:cubicBezTo>
                      <a:pt x="90799" y="689674"/>
                      <a:pt x="91503" y="690554"/>
                      <a:pt x="92031" y="691346"/>
                    </a:cubicBezTo>
                    <a:cubicBezTo>
                      <a:pt x="99075" y="701823"/>
                      <a:pt x="105942" y="712387"/>
                      <a:pt x="114130" y="721983"/>
                    </a:cubicBezTo>
                    <a:cubicBezTo>
                      <a:pt x="120910" y="729818"/>
                      <a:pt x="137902" y="743199"/>
                      <a:pt x="135789" y="755084"/>
                    </a:cubicBezTo>
                    <a:cubicBezTo>
                      <a:pt x="131563" y="778502"/>
                      <a:pt x="105150" y="751211"/>
                      <a:pt x="99955" y="743288"/>
                    </a:cubicBezTo>
                    <a:cubicBezTo>
                      <a:pt x="90623" y="729026"/>
                      <a:pt x="87101" y="710978"/>
                      <a:pt x="86485" y="694604"/>
                    </a:cubicBezTo>
                    <a:cubicBezTo>
                      <a:pt x="86397" y="692315"/>
                      <a:pt x="87541" y="688881"/>
                      <a:pt x="89830" y="689409"/>
                    </a:cubicBezTo>
                    <a:close/>
                    <a:moveTo>
                      <a:pt x="243026" y="921472"/>
                    </a:moveTo>
                    <a:cubicBezTo>
                      <a:pt x="239240" y="916102"/>
                      <a:pt x="236775" y="909411"/>
                      <a:pt x="238448" y="902985"/>
                    </a:cubicBezTo>
                    <a:cubicBezTo>
                      <a:pt x="239064" y="900608"/>
                      <a:pt x="240473" y="898407"/>
                      <a:pt x="242234" y="896646"/>
                    </a:cubicBezTo>
                    <a:cubicBezTo>
                      <a:pt x="245227" y="893829"/>
                      <a:pt x="249365" y="892332"/>
                      <a:pt x="253239" y="893565"/>
                    </a:cubicBezTo>
                    <a:cubicBezTo>
                      <a:pt x="273841" y="900432"/>
                      <a:pt x="253679" y="936526"/>
                      <a:pt x="243026" y="921472"/>
                    </a:cubicBezTo>
                    <a:close/>
                    <a:moveTo>
                      <a:pt x="280797" y="993045"/>
                    </a:moveTo>
                    <a:cubicBezTo>
                      <a:pt x="278507" y="994630"/>
                      <a:pt x="275426" y="993838"/>
                      <a:pt x="272873" y="992781"/>
                    </a:cubicBezTo>
                    <a:cubicBezTo>
                      <a:pt x="260106" y="987147"/>
                      <a:pt x="250422" y="974910"/>
                      <a:pt x="247868" y="961177"/>
                    </a:cubicBezTo>
                    <a:cubicBezTo>
                      <a:pt x="244611" y="942689"/>
                      <a:pt x="262572" y="943569"/>
                      <a:pt x="268118" y="958183"/>
                    </a:cubicBezTo>
                    <a:cubicBezTo>
                      <a:pt x="271112" y="966106"/>
                      <a:pt x="274898" y="973678"/>
                      <a:pt x="279476" y="980720"/>
                    </a:cubicBezTo>
                    <a:cubicBezTo>
                      <a:pt x="280709" y="982657"/>
                      <a:pt x="282029" y="984594"/>
                      <a:pt x="282558" y="986795"/>
                    </a:cubicBezTo>
                    <a:cubicBezTo>
                      <a:pt x="283174" y="988996"/>
                      <a:pt x="282646" y="991637"/>
                      <a:pt x="280797" y="993045"/>
                    </a:cubicBezTo>
                    <a:close/>
                    <a:moveTo>
                      <a:pt x="909867" y="945858"/>
                    </a:moveTo>
                    <a:cubicBezTo>
                      <a:pt x="911364" y="931156"/>
                      <a:pt x="924306" y="937407"/>
                      <a:pt x="928180" y="947267"/>
                    </a:cubicBezTo>
                    <a:cubicBezTo>
                      <a:pt x="929853" y="951316"/>
                      <a:pt x="930117" y="955806"/>
                      <a:pt x="930117" y="960296"/>
                    </a:cubicBezTo>
                    <a:cubicBezTo>
                      <a:pt x="930029" y="965050"/>
                      <a:pt x="929501" y="969980"/>
                      <a:pt x="927124" y="974118"/>
                    </a:cubicBezTo>
                    <a:cubicBezTo>
                      <a:pt x="924747" y="978255"/>
                      <a:pt x="920168" y="981425"/>
                      <a:pt x="915414" y="980896"/>
                    </a:cubicBezTo>
                    <a:cubicBezTo>
                      <a:pt x="914181" y="980720"/>
                      <a:pt x="912861" y="980368"/>
                      <a:pt x="911980" y="979400"/>
                    </a:cubicBezTo>
                    <a:cubicBezTo>
                      <a:pt x="910836" y="978255"/>
                      <a:pt x="910484" y="976495"/>
                      <a:pt x="910308" y="974910"/>
                    </a:cubicBezTo>
                    <a:cubicBezTo>
                      <a:pt x="909163" y="965314"/>
                      <a:pt x="908899" y="955542"/>
                      <a:pt x="909867" y="945858"/>
                    </a:cubicBezTo>
                    <a:close/>
                    <a:moveTo>
                      <a:pt x="666427" y="1103266"/>
                    </a:moveTo>
                    <a:cubicBezTo>
                      <a:pt x="672502" y="1100889"/>
                      <a:pt x="683860" y="1104147"/>
                      <a:pt x="689583" y="1108989"/>
                    </a:cubicBezTo>
                    <a:cubicBezTo>
                      <a:pt x="696802" y="1115151"/>
                      <a:pt x="688966" y="1123691"/>
                      <a:pt x="681923" y="1125452"/>
                    </a:cubicBezTo>
                    <a:cubicBezTo>
                      <a:pt x="680162" y="1125892"/>
                      <a:pt x="678225" y="1126068"/>
                      <a:pt x="676376" y="1125980"/>
                    </a:cubicBezTo>
                    <a:cubicBezTo>
                      <a:pt x="671446" y="1125628"/>
                      <a:pt x="666867" y="1122370"/>
                      <a:pt x="664578" y="1117969"/>
                    </a:cubicBezTo>
                    <a:cubicBezTo>
                      <a:pt x="660352" y="1109429"/>
                      <a:pt x="662113" y="1105027"/>
                      <a:pt x="666427" y="1103266"/>
                    </a:cubicBezTo>
                    <a:close/>
                    <a:moveTo>
                      <a:pt x="551442" y="989964"/>
                    </a:moveTo>
                    <a:cubicBezTo>
                      <a:pt x="563856" y="982833"/>
                      <a:pt x="560599" y="1002465"/>
                      <a:pt x="560071" y="1009684"/>
                    </a:cubicBezTo>
                    <a:cubicBezTo>
                      <a:pt x="559718" y="1015319"/>
                      <a:pt x="558574" y="1021657"/>
                      <a:pt x="553819" y="1024738"/>
                    </a:cubicBezTo>
                    <a:cubicBezTo>
                      <a:pt x="549241" y="1027732"/>
                      <a:pt x="543166" y="1026235"/>
                      <a:pt x="538060" y="1024210"/>
                    </a:cubicBezTo>
                    <a:cubicBezTo>
                      <a:pt x="537531" y="1024034"/>
                      <a:pt x="537003" y="1023770"/>
                      <a:pt x="536563" y="1023418"/>
                    </a:cubicBezTo>
                    <a:cubicBezTo>
                      <a:pt x="535771" y="1022802"/>
                      <a:pt x="535594" y="1021657"/>
                      <a:pt x="535506" y="1020689"/>
                    </a:cubicBezTo>
                    <a:cubicBezTo>
                      <a:pt x="534978" y="1012589"/>
                      <a:pt x="544223" y="994102"/>
                      <a:pt x="551442" y="989964"/>
                    </a:cubicBezTo>
                    <a:close/>
                    <a:moveTo>
                      <a:pt x="518514" y="1039528"/>
                    </a:moveTo>
                    <a:cubicBezTo>
                      <a:pt x="523532" y="1034598"/>
                      <a:pt x="533834" y="1029052"/>
                      <a:pt x="535154" y="1041377"/>
                    </a:cubicBezTo>
                    <a:cubicBezTo>
                      <a:pt x="536123" y="1050357"/>
                      <a:pt x="521596" y="1061801"/>
                      <a:pt x="514992" y="1066203"/>
                    </a:cubicBezTo>
                    <a:cubicBezTo>
                      <a:pt x="506276" y="1072102"/>
                      <a:pt x="494302" y="1076504"/>
                      <a:pt x="484089" y="1071397"/>
                    </a:cubicBezTo>
                    <a:cubicBezTo>
                      <a:pt x="483120" y="1070957"/>
                      <a:pt x="482240" y="1070429"/>
                      <a:pt x="481624" y="1069637"/>
                    </a:cubicBezTo>
                    <a:cubicBezTo>
                      <a:pt x="480039" y="1067524"/>
                      <a:pt x="480831" y="1064354"/>
                      <a:pt x="482680" y="1062418"/>
                    </a:cubicBezTo>
                    <a:cubicBezTo>
                      <a:pt x="484529" y="1060569"/>
                      <a:pt x="487170" y="1059601"/>
                      <a:pt x="489636" y="1058632"/>
                    </a:cubicBezTo>
                    <a:cubicBezTo>
                      <a:pt x="500641" y="1054407"/>
                      <a:pt x="510150" y="1047628"/>
                      <a:pt x="518514" y="1039528"/>
                    </a:cubicBezTo>
                    <a:close/>
                    <a:moveTo>
                      <a:pt x="442620" y="1089445"/>
                    </a:moveTo>
                    <a:cubicBezTo>
                      <a:pt x="426068" y="1093406"/>
                      <a:pt x="412069" y="1091205"/>
                      <a:pt x="396222" y="1084427"/>
                    </a:cubicBezTo>
                    <a:cubicBezTo>
                      <a:pt x="392260" y="1082666"/>
                      <a:pt x="388210" y="1080729"/>
                      <a:pt x="385040" y="1077648"/>
                    </a:cubicBezTo>
                    <a:cubicBezTo>
                      <a:pt x="381959" y="1074567"/>
                      <a:pt x="379846" y="1070253"/>
                      <a:pt x="380462" y="1065851"/>
                    </a:cubicBezTo>
                    <a:cubicBezTo>
                      <a:pt x="381959" y="1055463"/>
                      <a:pt x="406170" y="1067172"/>
                      <a:pt x="411013" y="1068844"/>
                    </a:cubicBezTo>
                    <a:cubicBezTo>
                      <a:pt x="421226" y="1072190"/>
                      <a:pt x="431527" y="1071133"/>
                      <a:pt x="441652" y="1073422"/>
                    </a:cubicBezTo>
                    <a:cubicBezTo>
                      <a:pt x="445878" y="1074391"/>
                      <a:pt x="450368" y="1077208"/>
                      <a:pt x="450368" y="1081521"/>
                    </a:cubicBezTo>
                    <a:cubicBezTo>
                      <a:pt x="450456" y="1085571"/>
                      <a:pt x="446494" y="1088564"/>
                      <a:pt x="442620" y="1089445"/>
                    </a:cubicBezTo>
                    <a:close/>
                    <a:moveTo>
                      <a:pt x="617123" y="1046923"/>
                    </a:moveTo>
                    <a:cubicBezTo>
                      <a:pt x="618795" y="1046747"/>
                      <a:pt x="620028" y="1048508"/>
                      <a:pt x="620821" y="1050005"/>
                    </a:cubicBezTo>
                    <a:cubicBezTo>
                      <a:pt x="628216" y="1062946"/>
                      <a:pt x="637285" y="1075007"/>
                      <a:pt x="647762" y="1085659"/>
                    </a:cubicBezTo>
                    <a:cubicBezTo>
                      <a:pt x="651460" y="1089445"/>
                      <a:pt x="655686" y="1093759"/>
                      <a:pt x="655510" y="1099041"/>
                    </a:cubicBezTo>
                    <a:cubicBezTo>
                      <a:pt x="655422" y="1099833"/>
                      <a:pt x="655334" y="1100714"/>
                      <a:pt x="654805" y="1101418"/>
                    </a:cubicBezTo>
                    <a:cubicBezTo>
                      <a:pt x="654189" y="1102210"/>
                      <a:pt x="653132" y="1102562"/>
                      <a:pt x="652076" y="1102738"/>
                    </a:cubicBezTo>
                    <a:cubicBezTo>
                      <a:pt x="641247" y="1104587"/>
                      <a:pt x="633147" y="1093583"/>
                      <a:pt x="627600" y="1086099"/>
                    </a:cubicBezTo>
                    <a:cubicBezTo>
                      <a:pt x="620204" y="1076239"/>
                      <a:pt x="614569" y="1064619"/>
                      <a:pt x="614305" y="1052029"/>
                    </a:cubicBezTo>
                    <a:cubicBezTo>
                      <a:pt x="614305" y="1049917"/>
                      <a:pt x="615010" y="1047099"/>
                      <a:pt x="617123" y="1046923"/>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46"/>
              <p:cNvSpPr/>
              <p:nvPr/>
            </p:nvSpPr>
            <p:spPr>
              <a:xfrm>
                <a:off x="4138261" y="2722798"/>
                <a:ext cx="845486" cy="868640"/>
              </a:xfrm>
              <a:custGeom>
                <a:rect b="b" l="l" r="r" t="t"/>
                <a:pathLst>
                  <a:path extrusionOk="0" h="868640" w="845486">
                    <a:moveTo>
                      <a:pt x="845045" y="831036"/>
                    </a:moveTo>
                    <a:cubicBezTo>
                      <a:pt x="791691" y="642463"/>
                      <a:pt x="764662" y="504335"/>
                      <a:pt x="674241" y="383726"/>
                    </a:cubicBezTo>
                    <a:cubicBezTo>
                      <a:pt x="618069" y="308895"/>
                      <a:pt x="558112" y="264701"/>
                      <a:pt x="493488" y="243572"/>
                    </a:cubicBezTo>
                    <a:cubicBezTo>
                      <a:pt x="469980" y="235913"/>
                      <a:pt x="445944" y="231247"/>
                      <a:pt x="421204" y="229399"/>
                    </a:cubicBezTo>
                    <a:cubicBezTo>
                      <a:pt x="412928" y="228782"/>
                      <a:pt x="404564" y="228430"/>
                      <a:pt x="396112" y="228342"/>
                    </a:cubicBezTo>
                    <a:cubicBezTo>
                      <a:pt x="387395" y="228254"/>
                      <a:pt x="378591" y="228518"/>
                      <a:pt x="369699" y="229047"/>
                    </a:cubicBezTo>
                    <a:cubicBezTo>
                      <a:pt x="339764" y="230895"/>
                      <a:pt x="313879" y="232392"/>
                      <a:pt x="291164" y="233096"/>
                    </a:cubicBezTo>
                    <a:cubicBezTo>
                      <a:pt x="275404" y="233624"/>
                      <a:pt x="261229" y="233713"/>
                      <a:pt x="248287" y="233272"/>
                    </a:cubicBezTo>
                    <a:cubicBezTo>
                      <a:pt x="213246" y="232128"/>
                      <a:pt x="187537" y="227022"/>
                      <a:pt x="165966" y="214873"/>
                    </a:cubicBezTo>
                    <a:cubicBezTo>
                      <a:pt x="163501" y="213464"/>
                      <a:pt x="161036" y="211968"/>
                      <a:pt x="158659" y="210383"/>
                    </a:cubicBezTo>
                    <a:cubicBezTo>
                      <a:pt x="149150" y="204044"/>
                      <a:pt x="141402" y="194977"/>
                      <a:pt x="135503" y="184588"/>
                    </a:cubicBezTo>
                    <a:cubicBezTo>
                      <a:pt x="131453" y="177370"/>
                      <a:pt x="128283" y="169446"/>
                      <a:pt x="126082" y="161259"/>
                    </a:cubicBezTo>
                    <a:cubicBezTo>
                      <a:pt x="117542" y="129302"/>
                      <a:pt x="123529" y="92943"/>
                      <a:pt x="147125" y="75952"/>
                    </a:cubicBezTo>
                    <a:cubicBezTo>
                      <a:pt x="147125" y="75952"/>
                      <a:pt x="147213" y="75952"/>
                      <a:pt x="147213" y="75864"/>
                    </a:cubicBezTo>
                    <a:cubicBezTo>
                      <a:pt x="172569" y="57465"/>
                      <a:pt x="156369" y="40209"/>
                      <a:pt x="128724" y="32374"/>
                    </a:cubicBezTo>
                    <a:cubicBezTo>
                      <a:pt x="102223" y="24891"/>
                      <a:pt x="81797" y="19873"/>
                      <a:pt x="70263" y="4995"/>
                    </a:cubicBezTo>
                    <a:cubicBezTo>
                      <a:pt x="65332" y="-1343"/>
                      <a:pt x="56264" y="-1696"/>
                      <a:pt x="50893" y="4203"/>
                    </a:cubicBezTo>
                    <a:cubicBezTo>
                      <a:pt x="45963" y="9661"/>
                      <a:pt x="40328" y="13094"/>
                      <a:pt x="34341" y="14503"/>
                    </a:cubicBezTo>
                    <a:cubicBezTo>
                      <a:pt x="26505" y="16264"/>
                      <a:pt x="22807" y="25595"/>
                      <a:pt x="26593" y="32638"/>
                    </a:cubicBezTo>
                    <a:cubicBezTo>
                      <a:pt x="46491" y="69173"/>
                      <a:pt x="43410" y="108877"/>
                      <a:pt x="23776" y="121114"/>
                    </a:cubicBezTo>
                    <a:cubicBezTo>
                      <a:pt x="18933" y="124196"/>
                      <a:pt x="16380" y="129830"/>
                      <a:pt x="17965" y="135288"/>
                    </a:cubicBezTo>
                    <a:cubicBezTo>
                      <a:pt x="28090" y="168478"/>
                      <a:pt x="19374" y="197618"/>
                      <a:pt x="3790" y="213552"/>
                    </a:cubicBezTo>
                    <a:cubicBezTo>
                      <a:pt x="-1757" y="219274"/>
                      <a:pt x="-1229" y="228518"/>
                      <a:pt x="5463" y="232920"/>
                    </a:cubicBezTo>
                    <a:cubicBezTo>
                      <a:pt x="45523" y="258715"/>
                      <a:pt x="48604" y="297450"/>
                      <a:pt x="19198" y="330640"/>
                    </a:cubicBezTo>
                    <a:cubicBezTo>
                      <a:pt x="14267" y="336186"/>
                      <a:pt x="15852" y="344638"/>
                      <a:pt x="22103" y="348775"/>
                    </a:cubicBezTo>
                    <a:cubicBezTo>
                      <a:pt x="37423" y="358988"/>
                      <a:pt x="45787" y="380116"/>
                      <a:pt x="44202" y="398868"/>
                    </a:cubicBezTo>
                    <a:cubicBezTo>
                      <a:pt x="43498" y="406879"/>
                      <a:pt x="50717" y="413130"/>
                      <a:pt x="58729" y="411985"/>
                    </a:cubicBezTo>
                    <a:cubicBezTo>
                      <a:pt x="67798" y="410665"/>
                      <a:pt x="76338" y="411281"/>
                      <a:pt x="83998" y="413394"/>
                    </a:cubicBezTo>
                    <a:cubicBezTo>
                      <a:pt x="100902" y="409256"/>
                      <a:pt x="119479" y="411721"/>
                      <a:pt x="134094" y="421229"/>
                    </a:cubicBezTo>
                    <a:cubicBezTo>
                      <a:pt x="153112" y="433554"/>
                      <a:pt x="167199" y="456708"/>
                      <a:pt x="189826" y="458204"/>
                    </a:cubicBezTo>
                    <a:cubicBezTo>
                      <a:pt x="216591" y="459965"/>
                      <a:pt x="243180" y="429592"/>
                      <a:pt x="266160" y="443414"/>
                    </a:cubicBezTo>
                    <a:cubicBezTo>
                      <a:pt x="271882" y="446936"/>
                      <a:pt x="275844" y="452658"/>
                      <a:pt x="280951" y="456972"/>
                    </a:cubicBezTo>
                    <a:cubicBezTo>
                      <a:pt x="294950" y="468856"/>
                      <a:pt x="315376" y="468680"/>
                      <a:pt x="333073" y="462342"/>
                    </a:cubicBezTo>
                    <a:cubicBezTo>
                      <a:pt x="335978" y="461285"/>
                      <a:pt x="338884" y="460053"/>
                      <a:pt x="341613" y="458732"/>
                    </a:cubicBezTo>
                    <a:cubicBezTo>
                      <a:pt x="360894" y="449225"/>
                      <a:pt x="376566" y="433906"/>
                      <a:pt x="394967" y="422814"/>
                    </a:cubicBezTo>
                    <a:cubicBezTo>
                      <a:pt x="451667" y="388568"/>
                      <a:pt x="527737" y="399484"/>
                      <a:pt x="582500" y="436635"/>
                    </a:cubicBezTo>
                    <a:cubicBezTo>
                      <a:pt x="637351" y="473786"/>
                      <a:pt x="673713" y="532771"/>
                      <a:pt x="699422" y="593780"/>
                    </a:cubicBezTo>
                    <a:cubicBezTo>
                      <a:pt x="716150" y="633484"/>
                      <a:pt x="728916" y="674684"/>
                      <a:pt x="742563" y="715533"/>
                    </a:cubicBezTo>
                    <a:cubicBezTo>
                      <a:pt x="749958" y="737542"/>
                      <a:pt x="757530" y="759375"/>
                      <a:pt x="766159" y="780856"/>
                    </a:cubicBezTo>
                    <a:cubicBezTo>
                      <a:pt x="775139" y="803305"/>
                      <a:pt x="786585" y="826899"/>
                      <a:pt x="807891" y="838431"/>
                    </a:cubicBezTo>
                    <a:cubicBezTo>
                      <a:pt x="817136" y="843449"/>
                      <a:pt x="827261" y="845650"/>
                      <a:pt x="837562" y="845826"/>
                    </a:cubicBezTo>
                    <a:cubicBezTo>
                      <a:pt x="817664" y="862641"/>
                      <a:pt x="766247" y="876727"/>
                      <a:pt x="757618" y="862641"/>
                    </a:cubicBezTo>
                    <a:cubicBezTo>
                      <a:pt x="768712" y="881393"/>
                      <a:pt x="852265" y="852077"/>
                      <a:pt x="845045" y="831036"/>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46"/>
              <p:cNvSpPr/>
              <p:nvPr/>
            </p:nvSpPr>
            <p:spPr>
              <a:xfrm>
                <a:off x="4895615" y="3584999"/>
                <a:ext cx="176" cy="352"/>
              </a:xfrm>
              <a:custGeom>
                <a:rect b="b" l="l" r="r" t="t"/>
                <a:pathLst>
                  <a:path extrusionOk="0" h="352" w="176">
                    <a:moveTo>
                      <a:pt x="176" y="352"/>
                    </a:moveTo>
                    <a:cubicBezTo>
                      <a:pt x="88" y="264"/>
                      <a:pt x="88" y="88"/>
                      <a:pt x="0" y="0"/>
                    </a:cubicBezTo>
                    <a:cubicBezTo>
                      <a:pt x="0" y="88"/>
                      <a:pt x="88" y="176"/>
                      <a:pt x="176" y="352"/>
                    </a:cubicBezTo>
                    <a:close/>
                  </a:path>
                </a:pathLst>
              </a:custGeom>
              <a:solidFill>
                <a:srgbClr val="E1B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46"/>
              <p:cNvSpPr/>
              <p:nvPr/>
            </p:nvSpPr>
            <p:spPr>
              <a:xfrm>
                <a:off x="4261790" y="3218065"/>
                <a:ext cx="28350" cy="7130"/>
              </a:xfrm>
              <a:custGeom>
                <a:rect b="b" l="l" r="r" t="t"/>
                <a:pathLst>
                  <a:path extrusionOk="0" h="7130" w="28350">
                    <a:moveTo>
                      <a:pt x="0" y="0"/>
                    </a:moveTo>
                    <a:cubicBezTo>
                      <a:pt x="1673" y="968"/>
                      <a:pt x="3610" y="1497"/>
                      <a:pt x="5723" y="1497"/>
                    </a:cubicBezTo>
                    <a:cubicBezTo>
                      <a:pt x="13823" y="1497"/>
                      <a:pt x="21571" y="3521"/>
                      <a:pt x="28350" y="7131"/>
                    </a:cubicBezTo>
                    <a:cubicBezTo>
                      <a:pt x="21483" y="3434"/>
                      <a:pt x="13735" y="1497"/>
                      <a:pt x="5547" y="1409"/>
                    </a:cubicBezTo>
                    <a:cubicBezTo>
                      <a:pt x="3522" y="1409"/>
                      <a:pt x="1585" y="880"/>
                      <a:pt x="0" y="0"/>
                    </a:cubicBezTo>
                    <a:close/>
                  </a:path>
                </a:pathLst>
              </a:custGeom>
              <a:solidFill>
                <a:srgbClr val="E1B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46"/>
              <p:cNvSpPr/>
              <p:nvPr/>
            </p:nvSpPr>
            <p:spPr>
              <a:xfrm>
                <a:off x="4308453" y="3215794"/>
                <a:ext cx="72459" cy="25187"/>
              </a:xfrm>
              <a:custGeom>
                <a:rect b="b" l="l" r="r" t="t"/>
                <a:pathLst>
                  <a:path extrusionOk="0" h="25187" w="72459">
                    <a:moveTo>
                      <a:pt x="14615" y="20759"/>
                    </a:moveTo>
                    <a:cubicBezTo>
                      <a:pt x="11005" y="25248"/>
                      <a:pt x="4931" y="26305"/>
                      <a:pt x="0" y="24016"/>
                    </a:cubicBezTo>
                    <a:cubicBezTo>
                      <a:pt x="4931" y="26305"/>
                      <a:pt x="11005" y="25248"/>
                      <a:pt x="14703" y="20759"/>
                    </a:cubicBezTo>
                    <a:cubicBezTo>
                      <a:pt x="30639" y="1215"/>
                      <a:pt x="54323" y="-4596"/>
                      <a:pt x="72460" y="3768"/>
                    </a:cubicBezTo>
                    <a:cubicBezTo>
                      <a:pt x="54323" y="-4684"/>
                      <a:pt x="30551" y="1127"/>
                      <a:pt x="14615" y="20759"/>
                    </a:cubicBezTo>
                    <a:close/>
                  </a:path>
                </a:pathLst>
              </a:custGeom>
              <a:solidFill>
                <a:srgbClr val="E1B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46"/>
              <p:cNvSpPr/>
              <p:nvPr/>
            </p:nvSpPr>
            <p:spPr>
              <a:xfrm>
                <a:off x="4409438" y="3183353"/>
                <a:ext cx="282003" cy="69547"/>
              </a:xfrm>
              <a:custGeom>
                <a:rect b="b" l="l" r="r" t="t"/>
                <a:pathLst>
                  <a:path extrusionOk="0" h="69547" w="282003">
                    <a:moveTo>
                      <a:pt x="88484" y="57425"/>
                    </a:moveTo>
                    <a:cubicBezTo>
                      <a:pt x="85314" y="62532"/>
                      <a:pt x="78799" y="64644"/>
                      <a:pt x="73340" y="62267"/>
                    </a:cubicBezTo>
                    <a:cubicBezTo>
                      <a:pt x="58021" y="55489"/>
                      <a:pt x="29759" y="55841"/>
                      <a:pt x="12062" y="67462"/>
                    </a:cubicBezTo>
                    <a:cubicBezTo>
                      <a:pt x="8276" y="69927"/>
                      <a:pt x="3698" y="70103"/>
                      <a:pt x="0" y="68342"/>
                    </a:cubicBezTo>
                    <a:cubicBezTo>
                      <a:pt x="3698" y="70103"/>
                      <a:pt x="8276" y="70015"/>
                      <a:pt x="12150" y="67550"/>
                    </a:cubicBezTo>
                    <a:cubicBezTo>
                      <a:pt x="29847" y="55841"/>
                      <a:pt x="58109" y="55489"/>
                      <a:pt x="73428" y="62356"/>
                    </a:cubicBezTo>
                    <a:cubicBezTo>
                      <a:pt x="78887" y="64821"/>
                      <a:pt x="85402" y="62620"/>
                      <a:pt x="88572" y="57514"/>
                    </a:cubicBezTo>
                    <a:cubicBezTo>
                      <a:pt x="95263" y="46685"/>
                      <a:pt x="103363" y="37441"/>
                      <a:pt x="112696" y="29782"/>
                    </a:cubicBezTo>
                    <a:cubicBezTo>
                      <a:pt x="156806" y="-6841"/>
                      <a:pt x="226360" y="-8778"/>
                      <a:pt x="282003" y="19394"/>
                    </a:cubicBezTo>
                    <a:cubicBezTo>
                      <a:pt x="225303" y="-9394"/>
                      <a:pt x="154076" y="-6841"/>
                      <a:pt x="110142" y="31807"/>
                    </a:cubicBezTo>
                    <a:cubicBezTo>
                      <a:pt x="101866" y="39026"/>
                      <a:pt x="94559" y="47565"/>
                      <a:pt x="88484" y="57425"/>
                    </a:cubicBezTo>
                    <a:close/>
                  </a:path>
                </a:pathLst>
              </a:custGeom>
              <a:solidFill>
                <a:srgbClr val="E1B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46"/>
              <p:cNvSpPr/>
              <p:nvPr/>
            </p:nvSpPr>
            <p:spPr>
              <a:xfrm>
                <a:off x="4471333" y="3125133"/>
                <a:ext cx="409490" cy="313374"/>
              </a:xfrm>
              <a:custGeom>
                <a:rect b="b" l="l" r="r" t="t"/>
                <a:pathLst>
                  <a:path extrusionOk="0" h="313374" w="409490">
                    <a:moveTo>
                      <a:pt x="409490" y="313374"/>
                    </a:moveTo>
                    <a:cubicBezTo>
                      <a:pt x="395844" y="272526"/>
                      <a:pt x="382989" y="231325"/>
                      <a:pt x="366349" y="191621"/>
                    </a:cubicBezTo>
                    <a:cubicBezTo>
                      <a:pt x="340728" y="130612"/>
                      <a:pt x="304278" y="71628"/>
                      <a:pt x="249427" y="34476"/>
                    </a:cubicBezTo>
                    <a:cubicBezTo>
                      <a:pt x="194576" y="-2675"/>
                      <a:pt x="118595" y="-13591"/>
                      <a:pt x="61895" y="20655"/>
                    </a:cubicBezTo>
                    <a:cubicBezTo>
                      <a:pt x="43582" y="31747"/>
                      <a:pt x="27822" y="46978"/>
                      <a:pt x="8540" y="56574"/>
                    </a:cubicBezTo>
                    <a:cubicBezTo>
                      <a:pt x="5811" y="57982"/>
                      <a:pt x="2905" y="59127"/>
                      <a:pt x="0" y="60183"/>
                    </a:cubicBezTo>
                    <a:lnTo>
                      <a:pt x="48160" y="90027"/>
                    </a:lnTo>
                    <a:cubicBezTo>
                      <a:pt x="92181" y="51379"/>
                      <a:pt x="163321" y="48826"/>
                      <a:pt x="220021" y="77614"/>
                    </a:cubicBezTo>
                    <a:cubicBezTo>
                      <a:pt x="237189" y="86330"/>
                      <a:pt x="253037" y="97862"/>
                      <a:pt x="266332" y="112212"/>
                    </a:cubicBezTo>
                    <a:cubicBezTo>
                      <a:pt x="298820" y="146986"/>
                      <a:pt x="326906" y="200424"/>
                      <a:pt x="351734" y="259320"/>
                    </a:cubicBezTo>
                    <a:cubicBezTo>
                      <a:pt x="355168" y="267420"/>
                      <a:pt x="358513" y="275695"/>
                      <a:pt x="361859" y="284058"/>
                    </a:cubicBezTo>
                    <a:lnTo>
                      <a:pt x="409490" y="313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46"/>
              <p:cNvSpPr/>
              <p:nvPr/>
            </p:nvSpPr>
            <p:spPr>
              <a:xfrm>
                <a:off x="4222170" y="3134525"/>
                <a:ext cx="297410" cy="118456"/>
              </a:xfrm>
              <a:custGeom>
                <a:rect b="b" l="l" r="r" t="t"/>
                <a:pathLst>
                  <a:path extrusionOk="0" h="118456" w="297410">
                    <a:moveTo>
                      <a:pt x="33633" y="68398"/>
                    </a:moveTo>
                    <a:cubicBezTo>
                      <a:pt x="31784" y="74473"/>
                      <a:pt x="34513" y="80812"/>
                      <a:pt x="39532" y="83541"/>
                    </a:cubicBezTo>
                    <a:cubicBezTo>
                      <a:pt x="41204" y="84421"/>
                      <a:pt x="43053" y="84949"/>
                      <a:pt x="45166" y="84949"/>
                    </a:cubicBezTo>
                    <a:cubicBezTo>
                      <a:pt x="53266" y="84949"/>
                      <a:pt x="61102" y="86974"/>
                      <a:pt x="67970" y="90672"/>
                    </a:cubicBezTo>
                    <a:cubicBezTo>
                      <a:pt x="73252" y="93489"/>
                      <a:pt x="78007" y="97362"/>
                      <a:pt x="81969" y="102028"/>
                    </a:cubicBezTo>
                    <a:cubicBezTo>
                      <a:pt x="83201" y="103525"/>
                      <a:pt x="84698" y="104581"/>
                      <a:pt x="86371" y="105374"/>
                    </a:cubicBezTo>
                    <a:cubicBezTo>
                      <a:pt x="91301" y="107574"/>
                      <a:pt x="97288" y="106606"/>
                      <a:pt x="100986" y="102116"/>
                    </a:cubicBezTo>
                    <a:cubicBezTo>
                      <a:pt x="116922" y="82484"/>
                      <a:pt x="140694" y="76674"/>
                      <a:pt x="158831" y="85125"/>
                    </a:cubicBezTo>
                    <a:cubicBezTo>
                      <a:pt x="168339" y="89527"/>
                      <a:pt x="176263" y="97803"/>
                      <a:pt x="180753" y="110040"/>
                    </a:cubicBezTo>
                    <a:cubicBezTo>
                      <a:pt x="181986" y="113385"/>
                      <a:pt x="184451" y="115850"/>
                      <a:pt x="187268" y="117258"/>
                    </a:cubicBezTo>
                    <a:cubicBezTo>
                      <a:pt x="190966" y="119019"/>
                      <a:pt x="195457" y="118931"/>
                      <a:pt x="199331" y="116378"/>
                    </a:cubicBezTo>
                    <a:cubicBezTo>
                      <a:pt x="217027" y="104669"/>
                      <a:pt x="245289" y="104317"/>
                      <a:pt x="260609" y="111184"/>
                    </a:cubicBezTo>
                    <a:cubicBezTo>
                      <a:pt x="266067" y="113649"/>
                      <a:pt x="272583" y="111448"/>
                      <a:pt x="275752" y="106342"/>
                    </a:cubicBezTo>
                    <a:cubicBezTo>
                      <a:pt x="281827" y="96482"/>
                      <a:pt x="289135" y="87942"/>
                      <a:pt x="297411" y="80724"/>
                    </a:cubicBezTo>
                    <a:lnTo>
                      <a:pt x="249251" y="50879"/>
                    </a:lnTo>
                    <a:cubicBezTo>
                      <a:pt x="231642" y="57218"/>
                      <a:pt x="211128" y="57394"/>
                      <a:pt x="197129" y="45509"/>
                    </a:cubicBezTo>
                    <a:cubicBezTo>
                      <a:pt x="192023" y="41195"/>
                      <a:pt x="188061" y="35473"/>
                      <a:pt x="182338" y="31952"/>
                    </a:cubicBezTo>
                    <a:cubicBezTo>
                      <a:pt x="159359" y="18130"/>
                      <a:pt x="132770" y="48502"/>
                      <a:pt x="106004" y="46742"/>
                    </a:cubicBezTo>
                    <a:cubicBezTo>
                      <a:pt x="83377" y="45245"/>
                      <a:pt x="69290" y="22092"/>
                      <a:pt x="50273" y="9767"/>
                    </a:cubicBezTo>
                    <a:cubicBezTo>
                      <a:pt x="35658" y="259"/>
                      <a:pt x="17080" y="-2206"/>
                      <a:pt x="176" y="1931"/>
                    </a:cubicBezTo>
                    <a:cubicBezTo>
                      <a:pt x="88" y="1931"/>
                      <a:pt x="88" y="1931"/>
                      <a:pt x="0" y="1931"/>
                    </a:cubicBezTo>
                    <a:cubicBezTo>
                      <a:pt x="26765" y="9414"/>
                      <a:pt x="43317" y="36001"/>
                      <a:pt x="33633" y="683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46"/>
              <p:cNvSpPr/>
              <p:nvPr/>
            </p:nvSpPr>
            <p:spPr>
              <a:xfrm>
                <a:off x="4833192" y="3409015"/>
                <a:ext cx="142630" cy="182336"/>
              </a:xfrm>
              <a:custGeom>
                <a:rect b="b" l="l" r="r" t="t"/>
                <a:pathLst>
                  <a:path extrusionOk="0" h="182336" w="142630">
                    <a:moveTo>
                      <a:pt x="142630" y="159785"/>
                    </a:moveTo>
                    <a:cubicBezTo>
                      <a:pt x="132241" y="159521"/>
                      <a:pt x="122204" y="157408"/>
                      <a:pt x="112960" y="152390"/>
                    </a:cubicBezTo>
                    <a:cubicBezTo>
                      <a:pt x="91653" y="140858"/>
                      <a:pt x="80208" y="117352"/>
                      <a:pt x="71227" y="94815"/>
                    </a:cubicBezTo>
                    <a:cubicBezTo>
                      <a:pt x="62599" y="73334"/>
                      <a:pt x="55027" y="51501"/>
                      <a:pt x="47632" y="29492"/>
                    </a:cubicBezTo>
                    <a:lnTo>
                      <a:pt x="0" y="0"/>
                    </a:lnTo>
                    <a:cubicBezTo>
                      <a:pt x="23420" y="58984"/>
                      <a:pt x="43758" y="121401"/>
                      <a:pt x="61983" y="174927"/>
                    </a:cubicBezTo>
                    <a:cubicBezTo>
                      <a:pt x="62071" y="175279"/>
                      <a:pt x="62247" y="175544"/>
                      <a:pt x="62423" y="175896"/>
                    </a:cubicBezTo>
                    <a:cubicBezTo>
                      <a:pt x="62511" y="175984"/>
                      <a:pt x="62511" y="176160"/>
                      <a:pt x="62599" y="176248"/>
                    </a:cubicBezTo>
                    <a:cubicBezTo>
                      <a:pt x="62687" y="176336"/>
                      <a:pt x="62687" y="176424"/>
                      <a:pt x="62775" y="176512"/>
                    </a:cubicBezTo>
                    <a:cubicBezTo>
                      <a:pt x="71403" y="190686"/>
                      <a:pt x="122821" y="176600"/>
                      <a:pt x="142630" y="159785"/>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46"/>
              <p:cNvSpPr/>
              <p:nvPr/>
            </p:nvSpPr>
            <p:spPr>
              <a:xfrm>
                <a:off x="4198134" y="2463774"/>
                <a:ext cx="440" cy="440"/>
              </a:xfrm>
              <a:custGeom>
                <a:rect b="b" l="l" r="r" t="t"/>
                <a:pathLst>
                  <a:path extrusionOk="0" h="440" w="440">
                    <a:moveTo>
                      <a:pt x="0" y="0"/>
                    </a:moveTo>
                    <a:cubicBezTo>
                      <a:pt x="176" y="176"/>
                      <a:pt x="352" y="264"/>
                      <a:pt x="440" y="440"/>
                    </a:cubicBezTo>
                    <a:cubicBezTo>
                      <a:pt x="352" y="264"/>
                      <a:pt x="176" y="88"/>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46"/>
              <p:cNvSpPr/>
              <p:nvPr/>
            </p:nvSpPr>
            <p:spPr>
              <a:xfrm>
                <a:off x="4200688" y="2466150"/>
                <a:ext cx="968" cy="968"/>
              </a:xfrm>
              <a:custGeom>
                <a:rect b="b" l="l" r="r" t="t"/>
                <a:pathLst>
                  <a:path extrusionOk="0" h="968" w="968">
                    <a:moveTo>
                      <a:pt x="0" y="0"/>
                    </a:moveTo>
                    <a:cubicBezTo>
                      <a:pt x="352" y="352"/>
                      <a:pt x="616" y="704"/>
                      <a:pt x="968" y="968"/>
                    </a:cubicBezTo>
                    <a:cubicBezTo>
                      <a:pt x="616" y="616"/>
                      <a:pt x="264" y="352"/>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46"/>
              <p:cNvSpPr/>
              <p:nvPr/>
            </p:nvSpPr>
            <p:spPr>
              <a:xfrm>
                <a:off x="4199279" y="2464830"/>
                <a:ext cx="1056" cy="1056"/>
              </a:xfrm>
              <a:custGeom>
                <a:rect b="b" l="l" r="r" t="t"/>
                <a:pathLst>
                  <a:path extrusionOk="0" h="1056" w="1056">
                    <a:moveTo>
                      <a:pt x="0" y="0"/>
                    </a:moveTo>
                    <a:cubicBezTo>
                      <a:pt x="352" y="352"/>
                      <a:pt x="704" y="704"/>
                      <a:pt x="1057" y="1056"/>
                    </a:cubicBezTo>
                    <a:cubicBezTo>
                      <a:pt x="792" y="704"/>
                      <a:pt x="440" y="352"/>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46"/>
              <p:cNvSpPr/>
              <p:nvPr/>
            </p:nvSpPr>
            <p:spPr>
              <a:xfrm>
                <a:off x="4001481" y="2468703"/>
                <a:ext cx="222831" cy="234879"/>
              </a:xfrm>
              <a:custGeom>
                <a:rect b="b" l="l" r="r" t="t"/>
                <a:pathLst>
                  <a:path extrusionOk="0" h="234879" w="222831">
                    <a:moveTo>
                      <a:pt x="222450" y="94815"/>
                    </a:moveTo>
                    <a:cubicBezTo>
                      <a:pt x="223947" y="62682"/>
                      <a:pt x="221833" y="23242"/>
                      <a:pt x="201583" y="0"/>
                    </a:cubicBezTo>
                    <a:cubicBezTo>
                      <a:pt x="207130" y="6427"/>
                      <a:pt x="211356" y="14086"/>
                      <a:pt x="214526" y="22449"/>
                    </a:cubicBezTo>
                    <a:cubicBezTo>
                      <a:pt x="200791" y="11357"/>
                      <a:pt x="187232" y="4402"/>
                      <a:pt x="166366" y="5634"/>
                    </a:cubicBezTo>
                    <a:cubicBezTo>
                      <a:pt x="144267" y="6867"/>
                      <a:pt x="123401" y="16639"/>
                      <a:pt x="105264" y="29316"/>
                    </a:cubicBezTo>
                    <a:cubicBezTo>
                      <a:pt x="102623" y="31165"/>
                      <a:pt x="99981" y="33102"/>
                      <a:pt x="97340" y="35126"/>
                    </a:cubicBezTo>
                    <a:cubicBezTo>
                      <a:pt x="88976" y="41641"/>
                      <a:pt x="81316" y="48948"/>
                      <a:pt x="74801" y="57223"/>
                    </a:cubicBezTo>
                    <a:cubicBezTo>
                      <a:pt x="60802" y="75271"/>
                      <a:pt x="53054" y="97896"/>
                      <a:pt x="52174" y="120785"/>
                    </a:cubicBezTo>
                    <a:cubicBezTo>
                      <a:pt x="51910" y="126420"/>
                      <a:pt x="52174" y="132142"/>
                      <a:pt x="52790" y="137776"/>
                    </a:cubicBezTo>
                    <a:cubicBezTo>
                      <a:pt x="55872" y="166124"/>
                      <a:pt x="69606" y="193063"/>
                      <a:pt x="89856" y="213223"/>
                    </a:cubicBezTo>
                    <a:cubicBezTo>
                      <a:pt x="92234" y="215600"/>
                      <a:pt x="94787" y="217977"/>
                      <a:pt x="97164" y="220442"/>
                    </a:cubicBezTo>
                    <a:cubicBezTo>
                      <a:pt x="74977" y="208733"/>
                      <a:pt x="51469" y="191214"/>
                      <a:pt x="31660" y="172286"/>
                    </a:cubicBezTo>
                    <a:cubicBezTo>
                      <a:pt x="30163" y="170878"/>
                      <a:pt x="28754" y="169469"/>
                      <a:pt x="27433" y="167973"/>
                    </a:cubicBezTo>
                    <a:cubicBezTo>
                      <a:pt x="2341" y="140946"/>
                      <a:pt x="-8576" y="99393"/>
                      <a:pt x="7712" y="61977"/>
                    </a:cubicBezTo>
                    <a:cubicBezTo>
                      <a:pt x="-9457" y="101505"/>
                      <a:pt x="3574" y="145612"/>
                      <a:pt x="31660" y="172374"/>
                    </a:cubicBezTo>
                    <a:cubicBezTo>
                      <a:pt x="72424" y="211374"/>
                      <a:pt x="129212" y="244828"/>
                      <a:pt x="157474" y="232151"/>
                    </a:cubicBezTo>
                    <a:cubicBezTo>
                      <a:pt x="197093" y="214280"/>
                      <a:pt x="219368" y="159345"/>
                      <a:pt x="222450" y="948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46"/>
              <p:cNvSpPr/>
              <p:nvPr/>
            </p:nvSpPr>
            <p:spPr>
              <a:xfrm>
                <a:off x="4201832" y="2467383"/>
                <a:ext cx="968" cy="1144"/>
              </a:xfrm>
              <a:custGeom>
                <a:rect b="b" l="l" r="r" t="t"/>
                <a:pathLst>
                  <a:path extrusionOk="0" h="1144" w="968">
                    <a:moveTo>
                      <a:pt x="0" y="0"/>
                    </a:moveTo>
                    <a:cubicBezTo>
                      <a:pt x="352" y="352"/>
                      <a:pt x="704" y="704"/>
                      <a:pt x="968" y="1145"/>
                    </a:cubicBezTo>
                    <a:cubicBezTo>
                      <a:pt x="704" y="792"/>
                      <a:pt x="352" y="44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46"/>
              <p:cNvSpPr/>
              <p:nvPr/>
            </p:nvSpPr>
            <p:spPr>
              <a:xfrm>
                <a:off x="4197078" y="2462805"/>
                <a:ext cx="264" cy="264"/>
              </a:xfrm>
              <a:custGeom>
                <a:rect b="b" l="l" r="r" t="t"/>
                <a:pathLst>
                  <a:path extrusionOk="0" h="264" w="264">
                    <a:moveTo>
                      <a:pt x="0" y="0"/>
                    </a:moveTo>
                    <a:cubicBezTo>
                      <a:pt x="88" y="88"/>
                      <a:pt x="176" y="176"/>
                      <a:pt x="264" y="264"/>
                    </a:cubicBezTo>
                    <a:cubicBezTo>
                      <a:pt x="176" y="88"/>
                      <a:pt x="88" y="88"/>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46"/>
              <p:cNvSpPr/>
              <p:nvPr/>
            </p:nvSpPr>
            <p:spPr>
              <a:xfrm>
                <a:off x="4028651" y="2589489"/>
                <a:ext cx="69730" cy="99656"/>
              </a:xfrm>
              <a:custGeom>
                <a:rect b="b" l="l" r="r" t="t"/>
                <a:pathLst>
                  <a:path extrusionOk="0" h="99656" w="69730">
                    <a:moveTo>
                      <a:pt x="0" y="47187"/>
                    </a:moveTo>
                    <a:cubicBezTo>
                      <a:pt x="1409" y="48684"/>
                      <a:pt x="2817" y="50093"/>
                      <a:pt x="4226" y="51501"/>
                    </a:cubicBezTo>
                    <a:cubicBezTo>
                      <a:pt x="24036" y="70429"/>
                      <a:pt x="47543" y="87948"/>
                      <a:pt x="69730" y="99657"/>
                    </a:cubicBezTo>
                    <a:cubicBezTo>
                      <a:pt x="67353" y="97192"/>
                      <a:pt x="64800" y="94727"/>
                      <a:pt x="62423" y="92438"/>
                    </a:cubicBezTo>
                    <a:cubicBezTo>
                      <a:pt x="42173" y="72278"/>
                      <a:pt x="28526" y="45427"/>
                      <a:pt x="25356" y="16991"/>
                    </a:cubicBezTo>
                    <a:cubicBezTo>
                      <a:pt x="24740" y="11357"/>
                      <a:pt x="24564" y="5722"/>
                      <a:pt x="24740" y="0"/>
                    </a:cubicBezTo>
                    <a:lnTo>
                      <a:pt x="0" y="4718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46"/>
              <p:cNvSpPr/>
              <p:nvPr/>
            </p:nvSpPr>
            <p:spPr>
              <a:xfrm>
                <a:off x="4098733" y="2448715"/>
                <a:ext cx="117185" cy="55114"/>
              </a:xfrm>
              <a:custGeom>
                <a:rect b="b" l="l" r="r" t="t"/>
                <a:pathLst>
                  <a:path extrusionOk="0" h="55114" w="117185">
                    <a:moveTo>
                      <a:pt x="0" y="55115"/>
                    </a:moveTo>
                    <a:cubicBezTo>
                      <a:pt x="2553" y="53090"/>
                      <a:pt x="5195" y="51153"/>
                      <a:pt x="7924" y="49304"/>
                    </a:cubicBezTo>
                    <a:cubicBezTo>
                      <a:pt x="26061" y="36627"/>
                      <a:pt x="46927" y="26855"/>
                      <a:pt x="69026" y="25623"/>
                    </a:cubicBezTo>
                    <a:cubicBezTo>
                      <a:pt x="89892" y="24478"/>
                      <a:pt x="103451" y="31345"/>
                      <a:pt x="117186" y="42437"/>
                    </a:cubicBezTo>
                    <a:cubicBezTo>
                      <a:pt x="114104" y="34074"/>
                      <a:pt x="109878" y="26415"/>
                      <a:pt x="104244" y="19988"/>
                    </a:cubicBezTo>
                    <a:cubicBezTo>
                      <a:pt x="104244" y="19988"/>
                      <a:pt x="104155" y="19900"/>
                      <a:pt x="104155" y="19900"/>
                    </a:cubicBezTo>
                    <a:cubicBezTo>
                      <a:pt x="103803" y="19548"/>
                      <a:pt x="103451" y="19108"/>
                      <a:pt x="103187" y="18756"/>
                    </a:cubicBezTo>
                    <a:cubicBezTo>
                      <a:pt x="103099" y="18668"/>
                      <a:pt x="103011" y="18580"/>
                      <a:pt x="102923" y="18492"/>
                    </a:cubicBezTo>
                    <a:cubicBezTo>
                      <a:pt x="102571" y="18139"/>
                      <a:pt x="102306" y="17787"/>
                      <a:pt x="101954" y="17523"/>
                    </a:cubicBezTo>
                    <a:cubicBezTo>
                      <a:pt x="101866" y="17435"/>
                      <a:pt x="101778" y="17347"/>
                      <a:pt x="101690" y="17259"/>
                    </a:cubicBezTo>
                    <a:cubicBezTo>
                      <a:pt x="101338" y="16907"/>
                      <a:pt x="100986" y="16555"/>
                      <a:pt x="100634" y="16202"/>
                    </a:cubicBezTo>
                    <a:cubicBezTo>
                      <a:pt x="100370" y="16026"/>
                      <a:pt x="100194" y="15762"/>
                      <a:pt x="99929" y="15586"/>
                    </a:cubicBezTo>
                    <a:cubicBezTo>
                      <a:pt x="99753" y="15410"/>
                      <a:pt x="99577" y="15322"/>
                      <a:pt x="99489" y="15146"/>
                    </a:cubicBezTo>
                    <a:cubicBezTo>
                      <a:pt x="99225" y="14882"/>
                      <a:pt x="98961" y="14618"/>
                      <a:pt x="98697" y="14442"/>
                    </a:cubicBezTo>
                    <a:cubicBezTo>
                      <a:pt x="98609" y="14354"/>
                      <a:pt x="98521" y="14266"/>
                      <a:pt x="98433" y="14178"/>
                    </a:cubicBezTo>
                    <a:cubicBezTo>
                      <a:pt x="83641" y="1501"/>
                      <a:pt x="61190" y="-4046"/>
                      <a:pt x="27470" y="3261"/>
                    </a:cubicBezTo>
                    <a:lnTo>
                      <a:pt x="0" y="5511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46"/>
              <p:cNvSpPr/>
              <p:nvPr/>
            </p:nvSpPr>
            <p:spPr>
              <a:xfrm>
                <a:off x="4001194" y="2451889"/>
                <a:ext cx="124920" cy="184787"/>
              </a:xfrm>
              <a:custGeom>
                <a:rect b="b" l="l" r="r" t="t"/>
                <a:pathLst>
                  <a:path extrusionOk="0" h="184787" w="124920">
                    <a:moveTo>
                      <a:pt x="27456" y="184787"/>
                    </a:moveTo>
                    <a:lnTo>
                      <a:pt x="52373" y="137600"/>
                    </a:lnTo>
                    <a:cubicBezTo>
                      <a:pt x="53253" y="114711"/>
                      <a:pt x="61001" y="92085"/>
                      <a:pt x="75000" y="74038"/>
                    </a:cubicBezTo>
                    <a:cubicBezTo>
                      <a:pt x="81515" y="65675"/>
                      <a:pt x="89175" y="58456"/>
                      <a:pt x="97539" y="51941"/>
                    </a:cubicBezTo>
                    <a:lnTo>
                      <a:pt x="124920" y="0"/>
                    </a:lnTo>
                    <a:cubicBezTo>
                      <a:pt x="110393" y="3169"/>
                      <a:pt x="93753" y="8715"/>
                      <a:pt x="74648" y="17255"/>
                    </a:cubicBezTo>
                    <a:cubicBezTo>
                      <a:pt x="39166" y="33013"/>
                      <a:pt x="17948" y="55110"/>
                      <a:pt x="7647" y="78792"/>
                    </a:cubicBezTo>
                    <a:cubicBezTo>
                      <a:pt x="-8553" y="116207"/>
                      <a:pt x="2364" y="157760"/>
                      <a:pt x="27456" y="1847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46"/>
              <p:cNvSpPr/>
              <p:nvPr/>
            </p:nvSpPr>
            <p:spPr>
              <a:xfrm>
                <a:off x="3957425" y="2552677"/>
                <a:ext cx="24310" cy="33698"/>
              </a:xfrm>
              <a:custGeom>
                <a:rect b="b" l="l" r="r" t="t"/>
                <a:pathLst>
                  <a:path extrusionOk="0" h="33698" w="24310">
                    <a:moveTo>
                      <a:pt x="5193" y="29240"/>
                    </a:moveTo>
                    <a:cubicBezTo>
                      <a:pt x="19104" y="41213"/>
                      <a:pt x="22186" y="26423"/>
                      <a:pt x="23682" y="15947"/>
                    </a:cubicBezTo>
                    <a:cubicBezTo>
                      <a:pt x="23858" y="14978"/>
                      <a:pt x="23946" y="14098"/>
                      <a:pt x="24035" y="13130"/>
                    </a:cubicBezTo>
                    <a:cubicBezTo>
                      <a:pt x="24299" y="10841"/>
                      <a:pt x="24563" y="8464"/>
                      <a:pt x="23858" y="6351"/>
                    </a:cubicBezTo>
                    <a:cubicBezTo>
                      <a:pt x="17519" y="-12489"/>
                      <a:pt x="-11711" y="15242"/>
                      <a:pt x="5193" y="292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46"/>
              <p:cNvSpPr/>
              <p:nvPr/>
            </p:nvSpPr>
            <p:spPr>
              <a:xfrm>
                <a:off x="3973674" y="2601283"/>
                <a:ext cx="38499" cy="46232"/>
              </a:xfrm>
              <a:custGeom>
                <a:rect b="b" l="l" r="r" t="t"/>
                <a:pathLst>
                  <a:path extrusionOk="0" h="46232" w="38499">
                    <a:moveTo>
                      <a:pt x="301" y="8454"/>
                    </a:moveTo>
                    <a:cubicBezTo>
                      <a:pt x="-667" y="12944"/>
                      <a:pt x="829" y="17610"/>
                      <a:pt x="2943" y="21659"/>
                    </a:cubicBezTo>
                    <a:cubicBezTo>
                      <a:pt x="7081" y="29935"/>
                      <a:pt x="25658" y="53352"/>
                      <a:pt x="36927" y="44108"/>
                    </a:cubicBezTo>
                    <a:cubicBezTo>
                      <a:pt x="44499" y="38034"/>
                      <a:pt x="22488" y="13560"/>
                      <a:pt x="18174" y="6077"/>
                    </a:cubicBezTo>
                    <a:cubicBezTo>
                      <a:pt x="13772" y="-1582"/>
                      <a:pt x="2766" y="-3255"/>
                      <a:pt x="301" y="84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46"/>
              <p:cNvSpPr/>
              <p:nvPr/>
            </p:nvSpPr>
            <p:spPr>
              <a:xfrm>
                <a:off x="3972735" y="2511950"/>
                <a:ext cx="22678" cy="23055"/>
              </a:xfrm>
              <a:custGeom>
                <a:rect b="b" l="l" r="r" t="t"/>
                <a:pathLst>
                  <a:path extrusionOk="0" h="23055" w="22678">
                    <a:moveTo>
                      <a:pt x="3705" y="21548"/>
                    </a:moveTo>
                    <a:cubicBezTo>
                      <a:pt x="5378" y="22692"/>
                      <a:pt x="7491" y="23133"/>
                      <a:pt x="9516" y="23045"/>
                    </a:cubicBezTo>
                    <a:cubicBezTo>
                      <a:pt x="15327" y="22869"/>
                      <a:pt x="20786" y="18643"/>
                      <a:pt x="22194" y="13009"/>
                    </a:cubicBezTo>
                    <a:cubicBezTo>
                      <a:pt x="24748" y="3412"/>
                      <a:pt x="16736" y="-1694"/>
                      <a:pt x="9076" y="507"/>
                    </a:cubicBezTo>
                    <a:cubicBezTo>
                      <a:pt x="7579" y="947"/>
                      <a:pt x="6083" y="1652"/>
                      <a:pt x="4586" y="2620"/>
                    </a:cubicBezTo>
                    <a:cubicBezTo>
                      <a:pt x="-521" y="6318"/>
                      <a:pt x="-2106" y="17498"/>
                      <a:pt x="3705" y="215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46"/>
              <p:cNvSpPr/>
              <p:nvPr/>
            </p:nvSpPr>
            <p:spPr>
              <a:xfrm>
                <a:off x="4180031" y="2432144"/>
                <a:ext cx="41457" cy="29897"/>
              </a:xfrm>
              <a:custGeom>
                <a:rect b="b" l="l" r="r" t="t"/>
                <a:pathLst>
                  <a:path extrusionOk="0" h="29897" w="41457">
                    <a:moveTo>
                      <a:pt x="2960" y="11293"/>
                    </a:moveTo>
                    <a:cubicBezTo>
                      <a:pt x="4809" y="12702"/>
                      <a:pt x="7010" y="13318"/>
                      <a:pt x="9211" y="14022"/>
                    </a:cubicBezTo>
                    <a:cubicBezTo>
                      <a:pt x="17575" y="16927"/>
                      <a:pt x="25411" y="21417"/>
                      <a:pt x="32102" y="27228"/>
                    </a:cubicBezTo>
                    <a:cubicBezTo>
                      <a:pt x="33687" y="28548"/>
                      <a:pt x="35448" y="30133"/>
                      <a:pt x="37473" y="29869"/>
                    </a:cubicBezTo>
                    <a:cubicBezTo>
                      <a:pt x="39322" y="29692"/>
                      <a:pt x="40730" y="28020"/>
                      <a:pt x="41259" y="26171"/>
                    </a:cubicBezTo>
                    <a:cubicBezTo>
                      <a:pt x="41699" y="24322"/>
                      <a:pt x="41347" y="22474"/>
                      <a:pt x="40818" y="20625"/>
                    </a:cubicBezTo>
                    <a:cubicBezTo>
                      <a:pt x="38177" y="11909"/>
                      <a:pt x="30869" y="4602"/>
                      <a:pt x="22241" y="1785"/>
                    </a:cubicBezTo>
                    <a:cubicBezTo>
                      <a:pt x="17223" y="24"/>
                      <a:pt x="1287" y="-2353"/>
                      <a:pt x="54" y="5306"/>
                    </a:cubicBezTo>
                    <a:cubicBezTo>
                      <a:pt x="-298" y="7683"/>
                      <a:pt x="1111" y="9884"/>
                      <a:pt x="2960" y="112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46"/>
              <p:cNvSpPr/>
              <p:nvPr/>
            </p:nvSpPr>
            <p:spPr>
              <a:xfrm>
                <a:off x="4222667" y="2474976"/>
                <a:ext cx="17079" cy="20991"/>
              </a:xfrm>
              <a:custGeom>
                <a:rect b="b" l="l" r="r" t="t"/>
                <a:pathLst>
                  <a:path extrusionOk="0" h="20991" w="17079">
                    <a:moveTo>
                      <a:pt x="9364" y="594"/>
                    </a:moveTo>
                    <a:cubicBezTo>
                      <a:pt x="9188" y="506"/>
                      <a:pt x="9100" y="506"/>
                      <a:pt x="8924" y="418"/>
                    </a:cubicBezTo>
                    <a:cubicBezTo>
                      <a:pt x="6194" y="-550"/>
                      <a:pt x="2849" y="154"/>
                      <a:pt x="1176" y="2619"/>
                    </a:cubicBezTo>
                    <a:cubicBezTo>
                      <a:pt x="471" y="3676"/>
                      <a:pt x="207" y="4996"/>
                      <a:pt x="31" y="6229"/>
                    </a:cubicBezTo>
                    <a:cubicBezTo>
                      <a:pt x="-585" y="12567"/>
                      <a:pt x="8043" y="26741"/>
                      <a:pt x="15263" y="18466"/>
                    </a:cubicBezTo>
                    <a:cubicBezTo>
                      <a:pt x="16319" y="17233"/>
                      <a:pt x="16848" y="15472"/>
                      <a:pt x="17024" y="13800"/>
                    </a:cubicBezTo>
                    <a:cubicBezTo>
                      <a:pt x="17552" y="8782"/>
                      <a:pt x="14294" y="2619"/>
                      <a:pt x="9364" y="59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46"/>
              <p:cNvSpPr/>
              <p:nvPr/>
            </p:nvSpPr>
            <p:spPr>
              <a:xfrm>
                <a:off x="4236100" y="2506660"/>
                <a:ext cx="13312" cy="41764"/>
              </a:xfrm>
              <a:custGeom>
                <a:rect b="b" l="l" r="r" t="t"/>
                <a:pathLst>
                  <a:path extrusionOk="0" h="41764" w="13312">
                    <a:moveTo>
                      <a:pt x="862" y="36610"/>
                    </a:moveTo>
                    <a:cubicBezTo>
                      <a:pt x="950" y="37930"/>
                      <a:pt x="1038" y="39515"/>
                      <a:pt x="2094" y="40483"/>
                    </a:cubicBezTo>
                    <a:cubicBezTo>
                      <a:pt x="7729" y="45853"/>
                      <a:pt x="11075" y="32824"/>
                      <a:pt x="11867" y="29391"/>
                    </a:cubicBezTo>
                    <a:cubicBezTo>
                      <a:pt x="13452" y="22788"/>
                      <a:pt x="13716" y="15657"/>
                      <a:pt x="12747" y="8878"/>
                    </a:cubicBezTo>
                    <a:cubicBezTo>
                      <a:pt x="12395" y="6589"/>
                      <a:pt x="12043" y="4300"/>
                      <a:pt x="10810" y="2452"/>
                    </a:cubicBezTo>
                    <a:cubicBezTo>
                      <a:pt x="9490" y="603"/>
                      <a:pt x="6937" y="-629"/>
                      <a:pt x="4911" y="339"/>
                    </a:cubicBezTo>
                    <a:cubicBezTo>
                      <a:pt x="3239" y="1131"/>
                      <a:pt x="2358" y="3068"/>
                      <a:pt x="1918" y="4917"/>
                    </a:cubicBezTo>
                    <a:cubicBezTo>
                      <a:pt x="-1164" y="15921"/>
                      <a:pt x="245" y="25429"/>
                      <a:pt x="862" y="366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46"/>
              <p:cNvSpPr/>
              <p:nvPr/>
            </p:nvSpPr>
            <p:spPr>
              <a:xfrm>
                <a:off x="4250972" y="2541264"/>
                <a:ext cx="210154" cy="185264"/>
              </a:xfrm>
              <a:custGeom>
                <a:rect b="b" l="l" r="r" t="t"/>
                <a:pathLst>
                  <a:path extrusionOk="0" h="185264" w="210154">
                    <a:moveTo>
                      <a:pt x="24464" y="185121"/>
                    </a:moveTo>
                    <a:cubicBezTo>
                      <a:pt x="35205" y="185473"/>
                      <a:pt x="46035" y="185209"/>
                      <a:pt x="56688" y="183976"/>
                    </a:cubicBezTo>
                    <a:cubicBezTo>
                      <a:pt x="69982" y="182480"/>
                      <a:pt x="83013" y="179575"/>
                      <a:pt x="95427" y="174733"/>
                    </a:cubicBezTo>
                    <a:cubicBezTo>
                      <a:pt x="120960" y="164872"/>
                      <a:pt x="143939" y="146297"/>
                      <a:pt x="155208" y="121295"/>
                    </a:cubicBezTo>
                    <a:cubicBezTo>
                      <a:pt x="164277" y="101046"/>
                      <a:pt x="165157" y="76660"/>
                      <a:pt x="157586" y="55708"/>
                    </a:cubicBezTo>
                    <a:cubicBezTo>
                      <a:pt x="155825" y="50778"/>
                      <a:pt x="153536" y="45936"/>
                      <a:pt x="150806" y="41446"/>
                    </a:cubicBezTo>
                    <a:cubicBezTo>
                      <a:pt x="143499" y="29473"/>
                      <a:pt x="131085" y="17324"/>
                      <a:pt x="121312" y="11426"/>
                    </a:cubicBezTo>
                    <a:cubicBezTo>
                      <a:pt x="110130" y="4735"/>
                      <a:pt x="100093" y="3150"/>
                      <a:pt x="83541" y="8168"/>
                    </a:cubicBezTo>
                    <a:cubicBezTo>
                      <a:pt x="114621" y="-8734"/>
                      <a:pt x="145348" y="1302"/>
                      <a:pt x="172905" y="36164"/>
                    </a:cubicBezTo>
                    <a:cubicBezTo>
                      <a:pt x="177219" y="41622"/>
                      <a:pt x="181357" y="47609"/>
                      <a:pt x="185496" y="54211"/>
                    </a:cubicBezTo>
                    <a:cubicBezTo>
                      <a:pt x="202840" y="82119"/>
                      <a:pt x="210412" y="106065"/>
                      <a:pt x="210148" y="126049"/>
                    </a:cubicBezTo>
                    <a:cubicBezTo>
                      <a:pt x="210412" y="106065"/>
                      <a:pt x="202840" y="82119"/>
                      <a:pt x="185496" y="54123"/>
                    </a:cubicBezTo>
                    <a:cubicBezTo>
                      <a:pt x="142618" y="-14985"/>
                      <a:pt x="90056" y="-19299"/>
                      <a:pt x="40224" y="49193"/>
                    </a:cubicBezTo>
                    <a:cubicBezTo>
                      <a:pt x="2805" y="100694"/>
                      <a:pt x="-7056" y="153252"/>
                      <a:pt x="4654" y="169891"/>
                    </a:cubicBezTo>
                    <a:cubicBezTo>
                      <a:pt x="8704" y="175789"/>
                      <a:pt x="15660" y="180895"/>
                      <a:pt x="24464" y="1851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46"/>
              <p:cNvSpPr/>
              <p:nvPr/>
            </p:nvSpPr>
            <p:spPr>
              <a:xfrm>
                <a:off x="4275436" y="2725240"/>
                <a:ext cx="32224" cy="9771"/>
              </a:xfrm>
              <a:custGeom>
                <a:rect b="b" l="l" r="r" t="t"/>
                <a:pathLst>
                  <a:path extrusionOk="0" h="9771" w="32224">
                    <a:moveTo>
                      <a:pt x="32224" y="0"/>
                    </a:moveTo>
                    <a:cubicBezTo>
                      <a:pt x="21571" y="1232"/>
                      <a:pt x="10741" y="1497"/>
                      <a:pt x="0" y="1144"/>
                    </a:cubicBezTo>
                    <a:cubicBezTo>
                      <a:pt x="0" y="1144"/>
                      <a:pt x="0" y="1144"/>
                      <a:pt x="0" y="1144"/>
                    </a:cubicBezTo>
                    <a:cubicBezTo>
                      <a:pt x="7132" y="4578"/>
                      <a:pt x="15584" y="7483"/>
                      <a:pt x="24652" y="9772"/>
                    </a:cubicBezTo>
                    <a:lnTo>
                      <a:pt x="32224" y="0"/>
                    </a:ln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46"/>
              <p:cNvSpPr/>
              <p:nvPr/>
            </p:nvSpPr>
            <p:spPr>
              <a:xfrm>
                <a:off x="4334425" y="2541393"/>
                <a:ext cx="89364" cy="55578"/>
              </a:xfrm>
              <a:custGeom>
                <a:rect b="b" l="l" r="r" t="t"/>
                <a:pathLst>
                  <a:path extrusionOk="0" h="55578" w="89364">
                    <a:moveTo>
                      <a:pt x="0" y="8039"/>
                    </a:moveTo>
                    <a:cubicBezTo>
                      <a:pt x="16552" y="3021"/>
                      <a:pt x="26589" y="4694"/>
                      <a:pt x="37771" y="11296"/>
                    </a:cubicBezTo>
                    <a:cubicBezTo>
                      <a:pt x="47543" y="17195"/>
                      <a:pt x="59958" y="29344"/>
                      <a:pt x="67265" y="41317"/>
                    </a:cubicBezTo>
                    <a:cubicBezTo>
                      <a:pt x="69995" y="45807"/>
                      <a:pt x="72284" y="50560"/>
                      <a:pt x="74045" y="55578"/>
                    </a:cubicBezTo>
                    <a:lnTo>
                      <a:pt x="89364" y="36034"/>
                    </a:lnTo>
                    <a:cubicBezTo>
                      <a:pt x="61895" y="1084"/>
                      <a:pt x="31079" y="-8864"/>
                      <a:pt x="0" y="80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46"/>
              <p:cNvSpPr/>
              <p:nvPr/>
            </p:nvSpPr>
            <p:spPr>
              <a:xfrm>
                <a:off x="4300001" y="2577428"/>
                <a:ext cx="161126" cy="163711"/>
              </a:xfrm>
              <a:custGeom>
                <a:rect b="b" l="l" r="r" t="t"/>
                <a:pathLst>
                  <a:path extrusionOk="0" h="163711" w="161126">
                    <a:moveTo>
                      <a:pt x="123877" y="0"/>
                    </a:moveTo>
                    <a:lnTo>
                      <a:pt x="108557" y="19544"/>
                    </a:lnTo>
                    <a:cubicBezTo>
                      <a:pt x="116129" y="40497"/>
                      <a:pt x="115249" y="64882"/>
                      <a:pt x="106180" y="85131"/>
                    </a:cubicBezTo>
                    <a:cubicBezTo>
                      <a:pt x="94911" y="110133"/>
                      <a:pt x="71931" y="128709"/>
                      <a:pt x="46399" y="138569"/>
                    </a:cubicBezTo>
                    <a:cubicBezTo>
                      <a:pt x="33985" y="143411"/>
                      <a:pt x="20954" y="146316"/>
                      <a:pt x="7660" y="147812"/>
                    </a:cubicBezTo>
                    <a:lnTo>
                      <a:pt x="0" y="157496"/>
                    </a:lnTo>
                    <a:cubicBezTo>
                      <a:pt x="24212" y="163571"/>
                      <a:pt x="53178" y="165332"/>
                      <a:pt x="76158" y="162162"/>
                    </a:cubicBezTo>
                    <a:cubicBezTo>
                      <a:pt x="126783" y="155031"/>
                      <a:pt x="160503" y="130822"/>
                      <a:pt x="161120" y="89885"/>
                    </a:cubicBezTo>
                    <a:cubicBezTo>
                      <a:pt x="161384" y="69901"/>
                      <a:pt x="153812" y="45955"/>
                      <a:pt x="136467" y="18047"/>
                    </a:cubicBezTo>
                    <a:cubicBezTo>
                      <a:pt x="132329" y="11445"/>
                      <a:pt x="128103" y="5370"/>
                      <a:pt x="12387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46"/>
              <p:cNvSpPr/>
              <p:nvPr/>
            </p:nvSpPr>
            <p:spPr>
              <a:xfrm>
                <a:off x="4350948" y="2515324"/>
                <a:ext cx="25291" cy="16296"/>
              </a:xfrm>
              <a:custGeom>
                <a:rect b="b" l="l" r="r" t="t"/>
                <a:pathLst>
                  <a:path extrusionOk="0" h="16296" w="25291">
                    <a:moveTo>
                      <a:pt x="2142" y="4616"/>
                    </a:moveTo>
                    <a:cubicBezTo>
                      <a:pt x="1086" y="6201"/>
                      <a:pt x="294" y="7874"/>
                      <a:pt x="29" y="9722"/>
                    </a:cubicBezTo>
                    <a:cubicBezTo>
                      <a:pt x="-147" y="11571"/>
                      <a:pt x="470" y="13596"/>
                      <a:pt x="1878" y="14828"/>
                    </a:cubicBezTo>
                    <a:cubicBezTo>
                      <a:pt x="3727" y="16501"/>
                      <a:pt x="6544" y="16413"/>
                      <a:pt x="9098" y="16149"/>
                    </a:cubicBezTo>
                    <a:cubicBezTo>
                      <a:pt x="15437" y="15709"/>
                      <a:pt x="32341" y="14476"/>
                      <a:pt x="22040" y="3648"/>
                    </a:cubicBezTo>
                    <a:cubicBezTo>
                      <a:pt x="17286" y="-1282"/>
                      <a:pt x="6281" y="-1458"/>
                      <a:pt x="2142" y="46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46"/>
              <p:cNvSpPr/>
              <p:nvPr/>
            </p:nvSpPr>
            <p:spPr>
              <a:xfrm>
                <a:off x="4391537" y="2519987"/>
                <a:ext cx="39849" cy="32755"/>
              </a:xfrm>
              <a:custGeom>
                <a:rect b="b" l="l" r="r" t="t"/>
                <a:pathLst>
                  <a:path extrusionOk="0" h="32755" w="39849">
                    <a:moveTo>
                      <a:pt x="13236" y="17384"/>
                    </a:moveTo>
                    <a:cubicBezTo>
                      <a:pt x="19046" y="20642"/>
                      <a:pt x="24945" y="23987"/>
                      <a:pt x="30140" y="28389"/>
                    </a:cubicBezTo>
                    <a:cubicBezTo>
                      <a:pt x="32341" y="30238"/>
                      <a:pt x="34542" y="32263"/>
                      <a:pt x="37359" y="32703"/>
                    </a:cubicBezTo>
                    <a:cubicBezTo>
                      <a:pt x="37712" y="32791"/>
                      <a:pt x="38152" y="32791"/>
                      <a:pt x="38504" y="32527"/>
                    </a:cubicBezTo>
                    <a:cubicBezTo>
                      <a:pt x="38856" y="32351"/>
                      <a:pt x="39032" y="31910"/>
                      <a:pt x="39120" y="31558"/>
                    </a:cubicBezTo>
                    <a:cubicBezTo>
                      <a:pt x="40705" y="27333"/>
                      <a:pt x="39561" y="22579"/>
                      <a:pt x="37095" y="18793"/>
                    </a:cubicBezTo>
                    <a:cubicBezTo>
                      <a:pt x="34630" y="15008"/>
                      <a:pt x="31108" y="12190"/>
                      <a:pt x="27587" y="9461"/>
                    </a:cubicBezTo>
                    <a:cubicBezTo>
                      <a:pt x="22832" y="5764"/>
                      <a:pt x="1438" y="-7618"/>
                      <a:pt x="29" y="5940"/>
                    </a:cubicBezTo>
                    <a:cubicBezTo>
                      <a:pt x="-587" y="12278"/>
                      <a:pt x="8745" y="14832"/>
                      <a:pt x="13236" y="173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46"/>
              <p:cNvSpPr/>
              <p:nvPr/>
            </p:nvSpPr>
            <p:spPr>
              <a:xfrm>
                <a:off x="4325411" y="2528701"/>
                <a:ext cx="9548" cy="11259"/>
              </a:xfrm>
              <a:custGeom>
                <a:rect b="b" l="l" r="r" t="t"/>
                <a:pathLst>
                  <a:path extrusionOk="0" h="11259" w="9548">
                    <a:moveTo>
                      <a:pt x="5140" y="43"/>
                    </a:moveTo>
                    <a:cubicBezTo>
                      <a:pt x="4788" y="131"/>
                      <a:pt x="4348" y="220"/>
                      <a:pt x="3996" y="396"/>
                    </a:cubicBezTo>
                    <a:cubicBezTo>
                      <a:pt x="-406" y="2156"/>
                      <a:pt x="-2079" y="10432"/>
                      <a:pt x="3732" y="11224"/>
                    </a:cubicBezTo>
                    <a:cubicBezTo>
                      <a:pt x="9983" y="12016"/>
                      <a:pt x="12272" y="-837"/>
                      <a:pt x="5140" y="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46"/>
              <p:cNvSpPr/>
              <p:nvPr/>
            </p:nvSpPr>
            <p:spPr>
              <a:xfrm>
                <a:off x="4461561" y="2669983"/>
                <a:ext cx="23081" cy="48144"/>
              </a:xfrm>
              <a:custGeom>
                <a:rect b="b" l="l" r="r" t="t"/>
                <a:pathLst>
                  <a:path extrusionOk="0" h="48144" w="23081">
                    <a:moveTo>
                      <a:pt x="13470" y="2699"/>
                    </a:moveTo>
                    <a:cubicBezTo>
                      <a:pt x="10565" y="5605"/>
                      <a:pt x="11357" y="16081"/>
                      <a:pt x="10301" y="20131"/>
                    </a:cubicBezTo>
                    <a:cubicBezTo>
                      <a:pt x="8628" y="26645"/>
                      <a:pt x="5899" y="32808"/>
                      <a:pt x="2201" y="38442"/>
                    </a:cubicBezTo>
                    <a:cubicBezTo>
                      <a:pt x="880" y="40467"/>
                      <a:pt x="-617" y="42932"/>
                      <a:pt x="264" y="45133"/>
                    </a:cubicBezTo>
                    <a:cubicBezTo>
                      <a:pt x="704" y="46365"/>
                      <a:pt x="1937" y="47334"/>
                      <a:pt x="3169" y="47774"/>
                    </a:cubicBezTo>
                    <a:cubicBezTo>
                      <a:pt x="6251" y="48830"/>
                      <a:pt x="9685" y="47510"/>
                      <a:pt x="11974" y="45309"/>
                    </a:cubicBezTo>
                    <a:cubicBezTo>
                      <a:pt x="14263" y="43020"/>
                      <a:pt x="15671" y="40027"/>
                      <a:pt x="16992" y="37033"/>
                    </a:cubicBezTo>
                    <a:cubicBezTo>
                      <a:pt x="19633" y="30871"/>
                      <a:pt x="22011" y="24445"/>
                      <a:pt x="22891" y="17842"/>
                    </a:cubicBezTo>
                    <a:cubicBezTo>
                      <a:pt x="23507" y="13528"/>
                      <a:pt x="23155" y="-7337"/>
                      <a:pt x="13470" y="2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46"/>
              <p:cNvSpPr/>
              <p:nvPr/>
            </p:nvSpPr>
            <p:spPr>
              <a:xfrm>
                <a:off x="4426627" y="2734001"/>
                <a:ext cx="20362" cy="16577"/>
              </a:xfrm>
              <a:custGeom>
                <a:rect b="b" l="l" r="r" t="t"/>
                <a:pathLst>
                  <a:path extrusionOk="0" h="16577" w="20362">
                    <a:moveTo>
                      <a:pt x="7992" y="16417"/>
                    </a:moveTo>
                    <a:cubicBezTo>
                      <a:pt x="10898" y="16681"/>
                      <a:pt x="14067" y="16857"/>
                      <a:pt x="16356" y="14920"/>
                    </a:cubicBezTo>
                    <a:cubicBezTo>
                      <a:pt x="17501" y="13952"/>
                      <a:pt x="18205" y="12544"/>
                      <a:pt x="18734" y="11135"/>
                    </a:cubicBezTo>
                    <a:cubicBezTo>
                      <a:pt x="19526" y="9198"/>
                      <a:pt x="20142" y="7085"/>
                      <a:pt x="20318" y="4884"/>
                    </a:cubicBezTo>
                    <a:cubicBezTo>
                      <a:pt x="20494" y="3476"/>
                      <a:pt x="20142" y="1891"/>
                      <a:pt x="19262" y="923"/>
                    </a:cubicBezTo>
                    <a:cubicBezTo>
                      <a:pt x="17501" y="-1102"/>
                      <a:pt x="13979" y="747"/>
                      <a:pt x="11866" y="1363"/>
                    </a:cubicBezTo>
                    <a:cubicBezTo>
                      <a:pt x="8697" y="2331"/>
                      <a:pt x="5703" y="3828"/>
                      <a:pt x="3150" y="5941"/>
                    </a:cubicBezTo>
                    <a:cubicBezTo>
                      <a:pt x="1389" y="7437"/>
                      <a:pt x="-372" y="9638"/>
                      <a:pt x="68" y="11839"/>
                    </a:cubicBezTo>
                    <a:cubicBezTo>
                      <a:pt x="597" y="15096"/>
                      <a:pt x="4647" y="16065"/>
                      <a:pt x="7992" y="164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46"/>
              <p:cNvSpPr/>
              <p:nvPr/>
            </p:nvSpPr>
            <p:spPr>
              <a:xfrm>
                <a:off x="3984981" y="3054671"/>
                <a:ext cx="1144" cy="880"/>
              </a:xfrm>
              <a:custGeom>
                <a:rect b="b" l="l" r="r" t="t"/>
                <a:pathLst>
                  <a:path extrusionOk="0" h="880" w="1144">
                    <a:moveTo>
                      <a:pt x="0" y="0"/>
                    </a:moveTo>
                    <a:cubicBezTo>
                      <a:pt x="352" y="0"/>
                      <a:pt x="792" y="0"/>
                      <a:pt x="1145" y="0"/>
                    </a:cubicBezTo>
                    <a:cubicBezTo>
                      <a:pt x="792" y="0"/>
                      <a:pt x="440" y="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46"/>
              <p:cNvSpPr/>
              <p:nvPr/>
            </p:nvSpPr>
            <p:spPr>
              <a:xfrm>
                <a:off x="3971862" y="3054318"/>
                <a:ext cx="616" cy="880"/>
              </a:xfrm>
              <a:custGeom>
                <a:rect b="b" l="l" r="r" t="t"/>
                <a:pathLst>
                  <a:path extrusionOk="0" h="880" w="616">
                    <a:moveTo>
                      <a:pt x="0" y="0"/>
                    </a:moveTo>
                    <a:cubicBezTo>
                      <a:pt x="176" y="0"/>
                      <a:pt x="440" y="0"/>
                      <a:pt x="616" y="0"/>
                    </a:cubicBezTo>
                    <a:cubicBezTo>
                      <a:pt x="440" y="0"/>
                      <a:pt x="176" y="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46"/>
              <p:cNvSpPr/>
              <p:nvPr/>
            </p:nvSpPr>
            <p:spPr>
              <a:xfrm>
                <a:off x="3886047" y="3055815"/>
                <a:ext cx="252661" cy="252927"/>
              </a:xfrm>
              <a:custGeom>
                <a:rect b="b" l="l" r="r" t="t"/>
                <a:pathLst>
                  <a:path extrusionOk="0" h="252927" w="252661">
                    <a:moveTo>
                      <a:pt x="94179" y="12237"/>
                    </a:moveTo>
                    <a:cubicBezTo>
                      <a:pt x="83086" y="15318"/>
                      <a:pt x="72080" y="19808"/>
                      <a:pt x="61867" y="25354"/>
                    </a:cubicBezTo>
                    <a:cubicBezTo>
                      <a:pt x="35894" y="39616"/>
                      <a:pt x="14412" y="61537"/>
                      <a:pt x="5255" y="89268"/>
                    </a:cubicBezTo>
                    <a:cubicBezTo>
                      <a:pt x="-1700" y="110309"/>
                      <a:pt x="-1084" y="133286"/>
                      <a:pt x="3230" y="155119"/>
                    </a:cubicBezTo>
                    <a:cubicBezTo>
                      <a:pt x="3582" y="156792"/>
                      <a:pt x="3935" y="158465"/>
                      <a:pt x="4287" y="160137"/>
                    </a:cubicBezTo>
                    <a:cubicBezTo>
                      <a:pt x="12387" y="194912"/>
                      <a:pt x="32813" y="229246"/>
                      <a:pt x="66357" y="240778"/>
                    </a:cubicBezTo>
                    <a:cubicBezTo>
                      <a:pt x="78331" y="244916"/>
                      <a:pt x="91010" y="245796"/>
                      <a:pt x="103688" y="245356"/>
                    </a:cubicBezTo>
                    <a:cubicBezTo>
                      <a:pt x="94972" y="248878"/>
                      <a:pt x="85903" y="251519"/>
                      <a:pt x="76747" y="252927"/>
                    </a:cubicBezTo>
                    <a:cubicBezTo>
                      <a:pt x="78155" y="252751"/>
                      <a:pt x="79476" y="252487"/>
                      <a:pt x="80885" y="252223"/>
                    </a:cubicBezTo>
                    <a:cubicBezTo>
                      <a:pt x="108882" y="246853"/>
                      <a:pt x="135648" y="229774"/>
                      <a:pt x="155898" y="214896"/>
                    </a:cubicBezTo>
                    <a:cubicBezTo>
                      <a:pt x="220786" y="167180"/>
                      <a:pt x="264631" y="103266"/>
                      <a:pt x="249752" y="59072"/>
                    </a:cubicBezTo>
                    <a:cubicBezTo>
                      <a:pt x="238130" y="24562"/>
                      <a:pt x="193580" y="5370"/>
                      <a:pt x="119624" y="0"/>
                    </a:cubicBezTo>
                    <a:cubicBezTo>
                      <a:pt x="134151" y="1056"/>
                      <a:pt x="147445" y="2641"/>
                      <a:pt x="159684" y="4842"/>
                    </a:cubicBezTo>
                    <a:cubicBezTo>
                      <a:pt x="137585" y="4402"/>
                      <a:pt x="115486" y="6250"/>
                      <a:pt x="94179" y="1223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46"/>
              <p:cNvSpPr/>
              <p:nvPr/>
            </p:nvSpPr>
            <p:spPr>
              <a:xfrm>
                <a:off x="3958128" y="3054231"/>
                <a:ext cx="4930" cy="880"/>
              </a:xfrm>
              <a:custGeom>
                <a:rect b="b" l="l" r="r" t="t"/>
                <a:pathLst>
                  <a:path extrusionOk="0" h="880" w="4930">
                    <a:moveTo>
                      <a:pt x="4930" y="0"/>
                    </a:moveTo>
                    <a:cubicBezTo>
                      <a:pt x="3258" y="0"/>
                      <a:pt x="1673" y="0"/>
                      <a:pt x="0" y="0"/>
                    </a:cubicBezTo>
                    <a:cubicBezTo>
                      <a:pt x="440" y="0"/>
                      <a:pt x="880" y="0"/>
                      <a:pt x="1321" y="0"/>
                    </a:cubicBezTo>
                    <a:cubicBezTo>
                      <a:pt x="2553" y="0"/>
                      <a:pt x="3698" y="0"/>
                      <a:pt x="493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46"/>
              <p:cNvSpPr/>
              <p:nvPr/>
            </p:nvSpPr>
            <p:spPr>
              <a:xfrm>
                <a:off x="3989735" y="3054847"/>
                <a:ext cx="1584" cy="88"/>
              </a:xfrm>
              <a:custGeom>
                <a:rect b="b" l="l" r="r" t="t"/>
                <a:pathLst>
                  <a:path extrusionOk="0" h="88" w="1584">
                    <a:moveTo>
                      <a:pt x="0" y="0"/>
                    </a:moveTo>
                    <a:cubicBezTo>
                      <a:pt x="528" y="0"/>
                      <a:pt x="1057" y="88"/>
                      <a:pt x="1585" y="88"/>
                    </a:cubicBezTo>
                    <a:cubicBezTo>
                      <a:pt x="1057" y="88"/>
                      <a:pt x="528" y="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46"/>
              <p:cNvSpPr/>
              <p:nvPr/>
            </p:nvSpPr>
            <p:spPr>
              <a:xfrm>
                <a:off x="3966316" y="3054231"/>
                <a:ext cx="1848" cy="880"/>
              </a:xfrm>
              <a:custGeom>
                <a:rect b="b" l="l" r="r" t="t"/>
                <a:pathLst>
                  <a:path extrusionOk="0" h="880" w="1848">
                    <a:moveTo>
                      <a:pt x="0" y="0"/>
                    </a:moveTo>
                    <a:cubicBezTo>
                      <a:pt x="616" y="0"/>
                      <a:pt x="1233" y="0"/>
                      <a:pt x="1849" y="0"/>
                    </a:cubicBezTo>
                    <a:cubicBezTo>
                      <a:pt x="1233" y="0"/>
                      <a:pt x="616" y="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46"/>
              <p:cNvSpPr/>
              <p:nvPr/>
            </p:nvSpPr>
            <p:spPr>
              <a:xfrm>
                <a:off x="4000829" y="3055463"/>
                <a:ext cx="3785" cy="264"/>
              </a:xfrm>
              <a:custGeom>
                <a:rect b="b" l="l" r="r" t="t"/>
                <a:pathLst>
                  <a:path extrusionOk="0" h="264" w="3785">
                    <a:moveTo>
                      <a:pt x="0" y="0"/>
                    </a:moveTo>
                    <a:cubicBezTo>
                      <a:pt x="1321" y="88"/>
                      <a:pt x="2553" y="176"/>
                      <a:pt x="3786" y="264"/>
                    </a:cubicBezTo>
                    <a:cubicBezTo>
                      <a:pt x="2553" y="176"/>
                      <a:pt x="1233" y="88"/>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46"/>
              <p:cNvSpPr/>
              <p:nvPr/>
            </p:nvSpPr>
            <p:spPr>
              <a:xfrm>
                <a:off x="3995722" y="3055111"/>
                <a:ext cx="3345" cy="176"/>
              </a:xfrm>
              <a:custGeom>
                <a:rect b="b" l="l" r="r" t="t"/>
                <a:pathLst>
                  <a:path extrusionOk="0" h="176" w="3345">
                    <a:moveTo>
                      <a:pt x="0" y="0"/>
                    </a:moveTo>
                    <a:cubicBezTo>
                      <a:pt x="1145" y="88"/>
                      <a:pt x="2289" y="88"/>
                      <a:pt x="3346" y="176"/>
                    </a:cubicBezTo>
                    <a:cubicBezTo>
                      <a:pt x="2289" y="176"/>
                      <a:pt x="1145" y="88"/>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46"/>
              <p:cNvSpPr/>
              <p:nvPr/>
            </p:nvSpPr>
            <p:spPr>
              <a:xfrm>
                <a:off x="3956367" y="3309359"/>
                <a:ext cx="1144" cy="87"/>
              </a:xfrm>
              <a:custGeom>
                <a:rect b="b" l="l" r="r" t="t"/>
                <a:pathLst>
                  <a:path extrusionOk="0" h="87" w="1144">
                    <a:moveTo>
                      <a:pt x="1145" y="0"/>
                    </a:moveTo>
                    <a:cubicBezTo>
                      <a:pt x="792" y="0"/>
                      <a:pt x="352" y="88"/>
                      <a:pt x="0" y="88"/>
                    </a:cubicBezTo>
                    <a:cubicBezTo>
                      <a:pt x="440" y="88"/>
                      <a:pt x="792" y="0"/>
                      <a:pt x="1145"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46"/>
              <p:cNvSpPr/>
              <p:nvPr/>
            </p:nvSpPr>
            <p:spPr>
              <a:xfrm>
                <a:off x="3958392" y="3309006"/>
                <a:ext cx="1937" cy="176"/>
              </a:xfrm>
              <a:custGeom>
                <a:rect b="b" l="l" r="r" t="t"/>
                <a:pathLst>
                  <a:path extrusionOk="0" h="176" w="1937">
                    <a:moveTo>
                      <a:pt x="1937" y="0"/>
                    </a:moveTo>
                    <a:cubicBezTo>
                      <a:pt x="1321" y="88"/>
                      <a:pt x="616" y="176"/>
                      <a:pt x="0" y="176"/>
                    </a:cubicBezTo>
                    <a:cubicBezTo>
                      <a:pt x="616" y="176"/>
                      <a:pt x="1233" y="88"/>
                      <a:pt x="1937"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46"/>
              <p:cNvSpPr/>
              <p:nvPr/>
            </p:nvSpPr>
            <p:spPr>
              <a:xfrm>
                <a:off x="3951877" y="3309623"/>
                <a:ext cx="528" cy="39"/>
              </a:xfrm>
              <a:custGeom>
                <a:rect b="b" l="l" r="r" t="t"/>
                <a:pathLst>
                  <a:path extrusionOk="0" h="39" w="528">
                    <a:moveTo>
                      <a:pt x="528" y="0"/>
                    </a:moveTo>
                    <a:cubicBezTo>
                      <a:pt x="352" y="0"/>
                      <a:pt x="176" y="0"/>
                      <a:pt x="0" y="0"/>
                    </a:cubicBezTo>
                    <a:cubicBezTo>
                      <a:pt x="176" y="88"/>
                      <a:pt x="352" y="0"/>
                      <a:pt x="528"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46"/>
              <p:cNvSpPr/>
              <p:nvPr/>
            </p:nvSpPr>
            <p:spPr>
              <a:xfrm>
                <a:off x="3950292" y="3309711"/>
                <a:ext cx="176" cy="880"/>
              </a:xfrm>
              <a:custGeom>
                <a:rect b="b" l="l" r="r" t="t"/>
                <a:pathLst>
                  <a:path extrusionOk="0" h="880" w="176">
                    <a:moveTo>
                      <a:pt x="176" y="0"/>
                    </a:moveTo>
                    <a:cubicBezTo>
                      <a:pt x="88" y="0"/>
                      <a:pt x="88" y="0"/>
                      <a:pt x="0" y="0"/>
                    </a:cubicBezTo>
                    <a:cubicBezTo>
                      <a:pt x="88" y="0"/>
                      <a:pt x="88" y="0"/>
                      <a:pt x="176"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46"/>
              <p:cNvSpPr/>
              <p:nvPr/>
            </p:nvSpPr>
            <p:spPr>
              <a:xfrm>
                <a:off x="3960593" y="3308742"/>
                <a:ext cx="1937" cy="264"/>
              </a:xfrm>
              <a:custGeom>
                <a:rect b="b" l="l" r="r" t="t"/>
                <a:pathLst>
                  <a:path extrusionOk="0" h="264" w="1937">
                    <a:moveTo>
                      <a:pt x="1937" y="0"/>
                    </a:moveTo>
                    <a:cubicBezTo>
                      <a:pt x="1321" y="88"/>
                      <a:pt x="704" y="176"/>
                      <a:pt x="0" y="264"/>
                    </a:cubicBezTo>
                    <a:cubicBezTo>
                      <a:pt x="616" y="176"/>
                      <a:pt x="1233" y="88"/>
                      <a:pt x="1937"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46"/>
              <p:cNvSpPr/>
              <p:nvPr/>
            </p:nvSpPr>
            <p:spPr>
              <a:xfrm>
                <a:off x="3954518" y="3309535"/>
                <a:ext cx="880" cy="87"/>
              </a:xfrm>
              <a:custGeom>
                <a:rect b="b" l="l" r="r" t="t"/>
                <a:pathLst>
                  <a:path extrusionOk="0" h="87" w="880">
                    <a:moveTo>
                      <a:pt x="880" y="0"/>
                    </a:moveTo>
                    <a:cubicBezTo>
                      <a:pt x="616" y="0"/>
                      <a:pt x="264" y="0"/>
                      <a:pt x="0" y="88"/>
                    </a:cubicBezTo>
                    <a:cubicBezTo>
                      <a:pt x="264" y="0"/>
                      <a:pt x="616" y="0"/>
                      <a:pt x="88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46"/>
              <p:cNvSpPr/>
              <p:nvPr/>
            </p:nvSpPr>
            <p:spPr>
              <a:xfrm>
                <a:off x="3854853" y="3221411"/>
                <a:ext cx="1496" cy="3785"/>
              </a:xfrm>
              <a:custGeom>
                <a:rect b="b" l="l" r="r" t="t"/>
                <a:pathLst>
                  <a:path extrusionOk="0" h="3785" w="1496">
                    <a:moveTo>
                      <a:pt x="1497" y="3786"/>
                    </a:moveTo>
                    <a:cubicBezTo>
                      <a:pt x="968" y="2553"/>
                      <a:pt x="528" y="1321"/>
                      <a:pt x="0" y="0"/>
                    </a:cubicBezTo>
                    <a:cubicBezTo>
                      <a:pt x="440" y="1321"/>
                      <a:pt x="968" y="2553"/>
                      <a:pt x="1497" y="3786"/>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46"/>
              <p:cNvSpPr/>
              <p:nvPr/>
            </p:nvSpPr>
            <p:spPr>
              <a:xfrm>
                <a:off x="3864625" y="3243596"/>
                <a:ext cx="792" cy="1672"/>
              </a:xfrm>
              <a:custGeom>
                <a:rect b="b" l="l" r="r" t="t"/>
                <a:pathLst>
                  <a:path extrusionOk="0" h="1672" w="792">
                    <a:moveTo>
                      <a:pt x="792" y="1673"/>
                    </a:moveTo>
                    <a:cubicBezTo>
                      <a:pt x="528" y="1145"/>
                      <a:pt x="264" y="616"/>
                      <a:pt x="0" y="0"/>
                    </a:cubicBezTo>
                    <a:cubicBezTo>
                      <a:pt x="176" y="616"/>
                      <a:pt x="440" y="1145"/>
                      <a:pt x="792" y="167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46"/>
              <p:cNvSpPr/>
              <p:nvPr/>
            </p:nvSpPr>
            <p:spPr>
              <a:xfrm>
                <a:off x="3853268" y="3217273"/>
                <a:ext cx="1144" cy="3081"/>
              </a:xfrm>
              <a:custGeom>
                <a:rect b="b" l="l" r="r" t="t"/>
                <a:pathLst>
                  <a:path extrusionOk="0" h="3081" w="1144">
                    <a:moveTo>
                      <a:pt x="1145" y="3081"/>
                    </a:moveTo>
                    <a:cubicBezTo>
                      <a:pt x="792" y="2025"/>
                      <a:pt x="352" y="1056"/>
                      <a:pt x="0" y="0"/>
                    </a:cubicBezTo>
                    <a:cubicBezTo>
                      <a:pt x="352" y="968"/>
                      <a:pt x="792" y="2025"/>
                      <a:pt x="1145" y="308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46"/>
              <p:cNvSpPr/>
              <p:nvPr/>
            </p:nvSpPr>
            <p:spPr>
              <a:xfrm>
                <a:off x="3862424" y="3239106"/>
                <a:ext cx="792" cy="1760"/>
              </a:xfrm>
              <a:custGeom>
                <a:rect b="b" l="l" r="r" t="t"/>
                <a:pathLst>
                  <a:path extrusionOk="0" h="1760" w="792">
                    <a:moveTo>
                      <a:pt x="792" y="1761"/>
                    </a:moveTo>
                    <a:cubicBezTo>
                      <a:pt x="528" y="1145"/>
                      <a:pt x="264" y="616"/>
                      <a:pt x="0" y="0"/>
                    </a:cubicBezTo>
                    <a:cubicBezTo>
                      <a:pt x="264" y="616"/>
                      <a:pt x="528" y="1145"/>
                      <a:pt x="792" y="176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46"/>
              <p:cNvSpPr/>
              <p:nvPr/>
            </p:nvSpPr>
            <p:spPr>
              <a:xfrm>
                <a:off x="3856878" y="3226517"/>
                <a:ext cx="1056" cy="2552"/>
              </a:xfrm>
              <a:custGeom>
                <a:rect b="b" l="l" r="r" t="t"/>
                <a:pathLst>
                  <a:path extrusionOk="0" h="2552" w="1056">
                    <a:moveTo>
                      <a:pt x="1056" y="2553"/>
                    </a:moveTo>
                    <a:cubicBezTo>
                      <a:pt x="704" y="1761"/>
                      <a:pt x="352" y="880"/>
                      <a:pt x="0" y="0"/>
                    </a:cubicBezTo>
                    <a:cubicBezTo>
                      <a:pt x="352" y="880"/>
                      <a:pt x="704" y="1673"/>
                      <a:pt x="1056" y="255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46"/>
              <p:cNvSpPr/>
              <p:nvPr/>
            </p:nvSpPr>
            <p:spPr>
              <a:xfrm>
                <a:off x="3860576" y="3235320"/>
                <a:ext cx="968" cy="2112"/>
              </a:xfrm>
              <a:custGeom>
                <a:rect b="b" l="l" r="r" t="t"/>
                <a:pathLst>
                  <a:path extrusionOk="0" h="2112" w="968">
                    <a:moveTo>
                      <a:pt x="968" y="2113"/>
                    </a:moveTo>
                    <a:cubicBezTo>
                      <a:pt x="616" y="1409"/>
                      <a:pt x="352" y="704"/>
                      <a:pt x="0" y="0"/>
                    </a:cubicBezTo>
                    <a:cubicBezTo>
                      <a:pt x="352" y="704"/>
                      <a:pt x="704" y="1409"/>
                      <a:pt x="968" y="211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46"/>
              <p:cNvSpPr/>
              <p:nvPr/>
            </p:nvSpPr>
            <p:spPr>
              <a:xfrm>
                <a:off x="3837772" y="3144379"/>
                <a:ext cx="15055" cy="71573"/>
              </a:xfrm>
              <a:custGeom>
                <a:rect b="b" l="l" r="r" t="t"/>
                <a:pathLst>
                  <a:path extrusionOk="0" h="71573" w="15055">
                    <a:moveTo>
                      <a:pt x="0" y="0"/>
                    </a:moveTo>
                    <a:cubicBezTo>
                      <a:pt x="0" y="18576"/>
                      <a:pt x="4138" y="40761"/>
                      <a:pt x="13559" y="67348"/>
                    </a:cubicBezTo>
                    <a:cubicBezTo>
                      <a:pt x="14087" y="68756"/>
                      <a:pt x="14527" y="70165"/>
                      <a:pt x="15055" y="71573"/>
                    </a:cubicBezTo>
                    <a:cubicBezTo>
                      <a:pt x="14527" y="70165"/>
                      <a:pt x="13999" y="68756"/>
                      <a:pt x="13559" y="67348"/>
                    </a:cubicBezTo>
                    <a:cubicBezTo>
                      <a:pt x="4138" y="40761"/>
                      <a:pt x="0" y="18576"/>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46"/>
              <p:cNvSpPr/>
              <p:nvPr/>
            </p:nvSpPr>
            <p:spPr>
              <a:xfrm>
                <a:off x="3868059" y="3250287"/>
                <a:ext cx="88" cy="264"/>
              </a:xfrm>
              <a:custGeom>
                <a:rect b="b" l="l" r="r" t="t"/>
                <a:pathLst>
                  <a:path extrusionOk="0" h="264" w="88">
                    <a:moveTo>
                      <a:pt x="88" y="264"/>
                    </a:moveTo>
                    <a:cubicBezTo>
                      <a:pt x="88" y="176"/>
                      <a:pt x="0" y="88"/>
                      <a:pt x="0" y="0"/>
                    </a:cubicBezTo>
                    <a:cubicBezTo>
                      <a:pt x="0" y="88"/>
                      <a:pt x="0" y="176"/>
                      <a:pt x="88" y="26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46"/>
              <p:cNvSpPr/>
              <p:nvPr/>
            </p:nvSpPr>
            <p:spPr>
              <a:xfrm>
                <a:off x="3872109" y="3257594"/>
                <a:ext cx="176" cy="264"/>
              </a:xfrm>
              <a:custGeom>
                <a:rect b="b" l="l" r="r" t="t"/>
                <a:pathLst>
                  <a:path extrusionOk="0" h="264" w="176">
                    <a:moveTo>
                      <a:pt x="176" y="264"/>
                    </a:moveTo>
                    <a:cubicBezTo>
                      <a:pt x="88" y="176"/>
                      <a:pt x="88" y="88"/>
                      <a:pt x="0" y="0"/>
                    </a:cubicBezTo>
                    <a:cubicBezTo>
                      <a:pt x="88" y="88"/>
                      <a:pt x="88" y="176"/>
                      <a:pt x="176" y="26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46"/>
              <p:cNvSpPr/>
              <p:nvPr/>
            </p:nvSpPr>
            <p:spPr>
              <a:xfrm>
                <a:off x="3876335" y="3264372"/>
                <a:ext cx="88" cy="88"/>
              </a:xfrm>
              <a:custGeom>
                <a:rect b="b" l="l" r="r" t="t"/>
                <a:pathLst>
                  <a:path extrusionOk="0" h="88" w="88">
                    <a:moveTo>
                      <a:pt x="88" y="88"/>
                    </a:moveTo>
                    <a:cubicBezTo>
                      <a:pt x="88" y="88"/>
                      <a:pt x="88" y="0"/>
                      <a:pt x="0" y="0"/>
                    </a:cubicBezTo>
                    <a:cubicBezTo>
                      <a:pt x="88" y="0"/>
                      <a:pt x="88" y="88"/>
                      <a:pt x="88" y="8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46"/>
              <p:cNvSpPr/>
              <p:nvPr/>
            </p:nvSpPr>
            <p:spPr>
              <a:xfrm>
                <a:off x="3870524" y="3254864"/>
                <a:ext cx="352" cy="616"/>
              </a:xfrm>
              <a:custGeom>
                <a:rect b="b" l="l" r="r" t="t"/>
                <a:pathLst>
                  <a:path extrusionOk="0" h="616" w="352">
                    <a:moveTo>
                      <a:pt x="352" y="616"/>
                    </a:moveTo>
                    <a:cubicBezTo>
                      <a:pt x="264" y="440"/>
                      <a:pt x="88" y="176"/>
                      <a:pt x="0" y="0"/>
                    </a:cubicBezTo>
                    <a:cubicBezTo>
                      <a:pt x="88" y="176"/>
                      <a:pt x="264" y="440"/>
                      <a:pt x="352" y="616"/>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46"/>
              <p:cNvSpPr/>
              <p:nvPr/>
            </p:nvSpPr>
            <p:spPr>
              <a:xfrm>
                <a:off x="3866386" y="3247117"/>
                <a:ext cx="616" cy="1232"/>
              </a:xfrm>
              <a:custGeom>
                <a:rect b="b" l="l" r="r" t="t"/>
                <a:pathLst>
                  <a:path extrusionOk="0" h="1232" w="616">
                    <a:moveTo>
                      <a:pt x="616" y="1233"/>
                    </a:moveTo>
                    <a:cubicBezTo>
                      <a:pt x="440" y="880"/>
                      <a:pt x="176" y="440"/>
                      <a:pt x="0" y="0"/>
                    </a:cubicBezTo>
                    <a:cubicBezTo>
                      <a:pt x="176" y="440"/>
                      <a:pt x="352" y="880"/>
                      <a:pt x="616" y="123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46"/>
              <p:cNvSpPr/>
              <p:nvPr/>
            </p:nvSpPr>
            <p:spPr>
              <a:xfrm>
                <a:off x="3858550" y="3230567"/>
                <a:ext cx="1320" cy="2993"/>
              </a:xfrm>
              <a:custGeom>
                <a:rect b="b" l="l" r="r" t="t"/>
                <a:pathLst>
                  <a:path extrusionOk="0" h="2993" w="1320">
                    <a:moveTo>
                      <a:pt x="1321" y="2993"/>
                    </a:moveTo>
                    <a:cubicBezTo>
                      <a:pt x="880" y="2025"/>
                      <a:pt x="440" y="1056"/>
                      <a:pt x="0" y="0"/>
                    </a:cubicBezTo>
                    <a:cubicBezTo>
                      <a:pt x="440" y="968"/>
                      <a:pt x="880" y="1937"/>
                      <a:pt x="1321" y="299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46"/>
              <p:cNvSpPr/>
              <p:nvPr/>
            </p:nvSpPr>
            <p:spPr>
              <a:xfrm>
                <a:off x="3947915" y="3054231"/>
                <a:ext cx="97816" cy="26938"/>
              </a:xfrm>
              <a:custGeom>
                <a:rect b="b" l="l" r="r" t="t"/>
                <a:pathLst>
                  <a:path extrusionOk="0" h="26938" w="97816">
                    <a:moveTo>
                      <a:pt x="0" y="26939"/>
                    </a:moveTo>
                    <a:cubicBezTo>
                      <a:pt x="10213" y="21305"/>
                      <a:pt x="21130" y="16903"/>
                      <a:pt x="32312" y="13822"/>
                    </a:cubicBezTo>
                    <a:cubicBezTo>
                      <a:pt x="53619" y="7835"/>
                      <a:pt x="75806" y="5986"/>
                      <a:pt x="97816" y="6427"/>
                    </a:cubicBezTo>
                    <a:cubicBezTo>
                      <a:pt x="85578" y="4314"/>
                      <a:pt x="72284" y="2641"/>
                      <a:pt x="57757" y="1585"/>
                    </a:cubicBezTo>
                    <a:cubicBezTo>
                      <a:pt x="57404" y="1585"/>
                      <a:pt x="57052" y="1497"/>
                      <a:pt x="56700" y="1497"/>
                    </a:cubicBezTo>
                    <a:cubicBezTo>
                      <a:pt x="55467" y="1408"/>
                      <a:pt x="54147" y="1321"/>
                      <a:pt x="52914" y="1232"/>
                    </a:cubicBezTo>
                    <a:cubicBezTo>
                      <a:pt x="52386" y="1232"/>
                      <a:pt x="51770" y="1145"/>
                      <a:pt x="51241" y="1145"/>
                    </a:cubicBezTo>
                    <a:cubicBezTo>
                      <a:pt x="50097" y="1056"/>
                      <a:pt x="49040" y="1056"/>
                      <a:pt x="47896" y="968"/>
                    </a:cubicBezTo>
                    <a:cubicBezTo>
                      <a:pt x="46399" y="880"/>
                      <a:pt x="44902" y="792"/>
                      <a:pt x="43405" y="704"/>
                    </a:cubicBezTo>
                    <a:cubicBezTo>
                      <a:pt x="42877" y="704"/>
                      <a:pt x="42349" y="616"/>
                      <a:pt x="41821" y="616"/>
                    </a:cubicBezTo>
                    <a:cubicBezTo>
                      <a:pt x="40676" y="528"/>
                      <a:pt x="39444" y="528"/>
                      <a:pt x="38299" y="440"/>
                    </a:cubicBezTo>
                    <a:cubicBezTo>
                      <a:pt x="37947" y="440"/>
                      <a:pt x="37507" y="440"/>
                      <a:pt x="37154" y="440"/>
                    </a:cubicBezTo>
                    <a:cubicBezTo>
                      <a:pt x="33016" y="264"/>
                      <a:pt x="28878" y="176"/>
                      <a:pt x="24652" y="88"/>
                    </a:cubicBezTo>
                    <a:cubicBezTo>
                      <a:pt x="24476" y="88"/>
                      <a:pt x="24212" y="88"/>
                      <a:pt x="24036" y="88"/>
                    </a:cubicBezTo>
                    <a:cubicBezTo>
                      <a:pt x="22803" y="88"/>
                      <a:pt x="21571" y="88"/>
                      <a:pt x="20338" y="0"/>
                    </a:cubicBezTo>
                    <a:cubicBezTo>
                      <a:pt x="19722" y="0"/>
                      <a:pt x="19106" y="0"/>
                      <a:pt x="18489" y="0"/>
                    </a:cubicBezTo>
                    <a:cubicBezTo>
                      <a:pt x="17433" y="0"/>
                      <a:pt x="16376" y="0"/>
                      <a:pt x="15232" y="0"/>
                    </a:cubicBezTo>
                    <a:cubicBezTo>
                      <a:pt x="13999" y="0"/>
                      <a:pt x="12766" y="0"/>
                      <a:pt x="11534" y="0"/>
                    </a:cubicBezTo>
                    <a:lnTo>
                      <a:pt x="0" y="2693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46"/>
              <p:cNvSpPr/>
              <p:nvPr/>
            </p:nvSpPr>
            <p:spPr>
              <a:xfrm>
                <a:off x="3872461" y="3215953"/>
                <a:ext cx="117362" cy="93760"/>
              </a:xfrm>
              <a:custGeom>
                <a:rect b="b" l="l" r="r" t="t"/>
                <a:pathLst>
                  <a:path extrusionOk="0" h="93760" w="117362">
                    <a:moveTo>
                      <a:pt x="117362" y="85219"/>
                    </a:moveTo>
                    <a:cubicBezTo>
                      <a:pt x="104684" y="85659"/>
                      <a:pt x="92005" y="84779"/>
                      <a:pt x="80032" y="80641"/>
                    </a:cubicBezTo>
                    <a:cubicBezTo>
                      <a:pt x="46487" y="69108"/>
                      <a:pt x="26061" y="34774"/>
                      <a:pt x="17961" y="0"/>
                    </a:cubicBezTo>
                    <a:lnTo>
                      <a:pt x="0" y="42081"/>
                    </a:lnTo>
                    <a:cubicBezTo>
                      <a:pt x="1321" y="44282"/>
                      <a:pt x="2641" y="46395"/>
                      <a:pt x="3962" y="48420"/>
                    </a:cubicBezTo>
                    <a:cubicBezTo>
                      <a:pt x="3962" y="48420"/>
                      <a:pt x="3962" y="48508"/>
                      <a:pt x="4050" y="48508"/>
                    </a:cubicBezTo>
                    <a:cubicBezTo>
                      <a:pt x="26413" y="82314"/>
                      <a:pt x="52298" y="93934"/>
                      <a:pt x="77918" y="93758"/>
                    </a:cubicBezTo>
                    <a:cubicBezTo>
                      <a:pt x="78007" y="93758"/>
                      <a:pt x="78007" y="93758"/>
                      <a:pt x="78095" y="93758"/>
                    </a:cubicBezTo>
                    <a:cubicBezTo>
                      <a:pt x="78535" y="93758"/>
                      <a:pt x="79063" y="93758"/>
                      <a:pt x="79503" y="93758"/>
                    </a:cubicBezTo>
                    <a:cubicBezTo>
                      <a:pt x="79679" y="93758"/>
                      <a:pt x="79855" y="93758"/>
                      <a:pt x="80032" y="93758"/>
                    </a:cubicBezTo>
                    <a:cubicBezTo>
                      <a:pt x="80736" y="93758"/>
                      <a:pt x="81440" y="93670"/>
                      <a:pt x="82145" y="93670"/>
                    </a:cubicBezTo>
                    <a:cubicBezTo>
                      <a:pt x="82409" y="93670"/>
                      <a:pt x="82761" y="93670"/>
                      <a:pt x="83025" y="93582"/>
                    </a:cubicBezTo>
                    <a:cubicBezTo>
                      <a:pt x="83377" y="93582"/>
                      <a:pt x="83729" y="93494"/>
                      <a:pt x="83994" y="93494"/>
                    </a:cubicBezTo>
                    <a:cubicBezTo>
                      <a:pt x="84346" y="93494"/>
                      <a:pt x="84786" y="93406"/>
                      <a:pt x="85138" y="93406"/>
                    </a:cubicBezTo>
                    <a:cubicBezTo>
                      <a:pt x="85402" y="93406"/>
                      <a:pt x="85666" y="93318"/>
                      <a:pt x="85930" y="93318"/>
                    </a:cubicBezTo>
                    <a:cubicBezTo>
                      <a:pt x="86547" y="93230"/>
                      <a:pt x="87251" y="93142"/>
                      <a:pt x="87867" y="93142"/>
                    </a:cubicBezTo>
                    <a:cubicBezTo>
                      <a:pt x="87955" y="93142"/>
                      <a:pt x="88043" y="93142"/>
                      <a:pt x="88132" y="93142"/>
                    </a:cubicBezTo>
                    <a:cubicBezTo>
                      <a:pt x="88748" y="93054"/>
                      <a:pt x="89364" y="92966"/>
                      <a:pt x="90069" y="92878"/>
                    </a:cubicBezTo>
                    <a:cubicBezTo>
                      <a:pt x="90157" y="92878"/>
                      <a:pt x="90333" y="92878"/>
                      <a:pt x="90421" y="92790"/>
                    </a:cubicBezTo>
                    <a:cubicBezTo>
                      <a:pt x="99577" y="91381"/>
                      <a:pt x="108558" y="88740"/>
                      <a:pt x="117362" y="8521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46"/>
              <p:cNvSpPr/>
              <p:nvPr/>
            </p:nvSpPr>
            <p:spPr>
              <a:xfrm>
                <a:off x="3837771" y="3054142"/>
                <a:ext cx="121588" cy="203891"/>
              </a:xfrm>
              <a:custGeom>
                <a:rect b="b" l="l" r="r" t="t"/>
                <a:pathLst>
                  <a:path extrusionOk="0" h="203891" w="121588">
                    <a:moveTo>
                      <a:pt x="1" y="90237"/>
                    </a:moveTo>
                    <a:cubicBezTo>
                      <a:pt x="1" y="108813"/>
                      <a:pt x="4139" y="130998"/>
                      <a:pt x="13559" y="157584"/>
                    </a:cubicBezTo>
                    <a:cubicBezTo>
                      <a:pt x="14088" y="158993"/>
                      <a:pt x="14528" y="160401"/>
                      <a:pt x="15056" y="161810"/>
                    </a:cubicBezTo>
                    <a:cubicBezTo>
                      <a:pt x="15232" y="162250"/>
                      <a:pt x="15408" y="162690"/>
                      <a:pt x="15496" y="163043"/>
                    </a:cubicBezTo>
                    <a:cubicBezTo>
                      <a:pt x="15849" y="164099"/>
                      <a:pt x="16289" y="165156"/>
                      <a:pt x="16641" y="166124"/>
                    </a:cubicBezTo>
                    <a:cubicBezTo>
                      <a:pt x="16817" y="166476"/>
                      <a:pt x="16905" y="166828"/>
                      <a:pt x="17081" y="167180"/>
                    </a:cubicBezTo>
                    <a:cubicBezTo>
                      <a:pt x="17609" y="168413"/>
                      <a:pt x="18050" y="169733"/>
                      <a:pt x="18578" y="170966"/>
                    </a:cubicBezTo>
                    <a:cubicBezTo>
                      <a:pt x="18754" y="171406"/>
                      <a:pt x="18930" y="171846"/>
                      <a:pt x="19106" y="172286"/>
                    </a:cubicBezTo>
                    <a:cubicBezTo>
                      <a:pt x="19458" y="173167"/>
                      <a:pt x="19811" y="173959"/>
                      <a:pt x="20163" y="174839"/>
                    </a:cubicBezTo>
                    <a:cubicBezTo>
                      <a:pt x="20339" y="175368"/>
                      <a:pt x="20603" y="175808"/>
                      <a:pt x="20779" y="176336"/>
                    </a:cubicBezTo>
                    <a:cubicBezTo>
                      <a:pt x="21219" y="177305"/>
                      <a:pt x="21659" y="178361"/>
                      <a:pt x="22100" y="179329"/>
                    </a:cubicBezTo>
                    <a:cubicBezTo>
                      <a:pt x="22364" y="179946"/>
                      <a:pt x="22628" y="180474"/>
                      <a:pt x="22892" y="181090"/>
                    </a:cubicBezTo>
                    <a:cubicBezTo>
                      <a:pt x="23244" y="181794"/>
                      <a:pt x="23508" y="182499"/>
                      <a:pt x="23861" y="183203"/>
                    </a:cubicBezTo>
                    <a:cubicBezTo>
                      <a:pt x="24125" y="183819"/>
                      <a:pt x="24389" y="184347"/>
                      <a:pt x="24653" y="184875"/>
                    </a:cubicBezTo>
                    <a:cubicBezTo>
                      <a:pt x="24917" y="185492"/>
                      <a:pt x="25181" y="186020"/>
                      <a:pt x="25445" y="186636"/>
                    </a:cubicBezTo>
                    <a:cubicBezTo>
                      <a:pt x="25886" y="187605"/>
                      <a:pt x="26326" y="188485"/>
                      <a:pt x="26766" y="189453"/>
                    </a:cubicBezTo>
                    <a:cubicBezTo>
                      <a:pt x="27030" y="189982"/>
                      <a:pt x="27294" y="190598"/>
                      <a:pt x="27558" y="191126"/>
                    </a:cubicBezTo>
                    <a:cubicBezTo>
                      <a:pt x="27911" y="191742"/>
                      <a:pt x="28175" y="192359"/>
                      <a:pt x="28527" y="192975"/>
                    </a:cubicBezTo>
                    <a:cubicBezTo>
                      <a:pt x="28703" y="193415"/>
                      <a:pt x="28967" y="193767"/>
                      <a:pt x="29143" y="194207"/>
                    </a:cubicBezTo>
                    <a:cubicBezTo>
                      <a:pt x="29495" y="194824"/>
                      <a:pt x="29848" y="195528"/>
                      <a:pt x="30200" y="196144"/>
                    </a:cubicBezTo>
                    <a:cubicBezTo>
                      <a:pt x="30200" y="196232"/>
                      <a:pt x="30288" y="196320"/>
                      <a:pt x="30288" y="196408"/>
                    </a:cubicBezTo>
                    <a:cubicBezTo>
                      <a:pt x="31080" y="197905"/>
                      <a:pt x="31873" y="199314"/>
                      <a:pt x="32665" y="200722"/>
                    </a:cubicBezTo>
                    <a:cubicBezTo>
                      <a:pt x="32753" y="200898"/>
                      <a:pt x="32929" y="201162"/>
                      <a:pt x="33017" y="201338"/>
                    </a:cubicBezTo>
                    <a:cubicBezTo>
                      <a:pt x="33457" y="202042"/>
                      <a:pt x="33809" y="202747"/>
                      <a:pt x="34250" y="203451"/>
                    </a:cubicBezTo>
                    <a:cubicBezTo>
                      <a:pt x="34338" y="203539"/>
                      <a:pt x="34338" y="203627"/>
                      <a:pt x="34426" y="203715"/>
                    </a:cubicBezTo>
                    <a:cubicBezTo>
                      <a:pt x="34426" y="203803"/>
                      <a:pt x="34514" y="203803"/>
                      <a:pt x="34514" y="203891"/>
                    </a:cubicBezTo>
                    <a:lnTo>
                      <a:pt x="52475" y="161810"/>
                    </a:lnTo>
                    <a:cubicBezTo>
                      <a:pt x="52123" y="160138"/>
                      <a:pt x="51682" y="158465"/>
                      <a:pt x="51418" y="156792"/>
                    </a:cubicBezTo>
                    <a:cubicBezTo>
                      <a:pt x="47104" y="135047"/>
                      <a:pt x="46488" y="112070"/>
                      <a:pt x="53443" y="90941"/>
                    </a:cubicBezTo>
                    <a:cubicBezTo>
                      <a:pt x="62600" y="63122"/>
                      <a:pt x="84082" y="41201"/>
                      <a:pt x="110055" y="27027"/>
                    </a:cubicBezTo>
                    <a:lnTo>
                      <a:pt x="121589" y="0"/>
                    </a:lnTo>
                    <a:cubicBezTo>
                      <a:pt x="121149" y="0"/>
                      <a:pt x="120708" y="0"/>
                      <a:pt x="120268" y="0"/>
                    </a:cubicBezTo>
                    <a:cubicBezTo>
                      <a:pt x="120180" y="0"/>
                      <a:pt x="120092" y="0"/>
                      <a:pt x="120004" y="0"/>
                    </a:cubicBezTo>
                    <a:cubicBezTo>
                      <a:pt x="86019" y="0"/>
                      <a:pt x="44463" y="6075"/>
                      <a:pt x="20251" y="32133"/>
                    </a:cubicBezTo>
                    <a:cubicBezTo>
                      <a:pt x="20075" y="32309"/>
                      <a:pt x="19899" y="32573"/>
                      <a:pt x="19635" y="32749"/>
                    </a:cubicBezTo>
                    <a:cubicBezTo>
                      <a:pt x="19458" y="32926"/>
                      <a:pt x="19282" y="33102"/>
                      <a:pt x="19194" y="33278"/>
                    </a:cubicBezTo>
                    <a:cubicBezTo>
                      <a:pt x="7396" y="46659"/>
                      <a:pt x="-87" y="65059"/>
                      <a:pt x="1" y="902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46"/>
              <p:cNvSpPr/>
              <p:nvPr/>
            </p:nvSpPr>
            <p:spPr>
              <a:xfrm>
                <a:off x="3899528" y="3325997"/>
                <a:ext cx="49690" cy="28905"/>
              </a:xfrm>
              <a:custGeom>
                <a:rect b="b" l="l" r="r" t="t"/>
                <a:pathLst>
                  <a:path extrusionOk="0" h="28905" w="49690">
                    <a:moveTo>
                      <a:pt x="46274" y="22009"/>
                    </a:moveTo>
                    <a:cubicBezTo>
                      <a:pt x="59040" y="6691"/>
                      <a:pt x="32627" y="3082"/>
                      <a:pt x="22766" y="1497"/>
                    </a:cubicBezTo>
                    <a:cubicBezTo>
                      <a:pt x="14490" y="176"/>
                      <a:pt x="1724" y="-3169"/>
                      <a:pt x="139" y="8188"/>
                    </a:cubicBezTo>
                    <a:cubicBezTo>
                      <a:pt x="-1886" y="22890"/>
                      <a:pt x="18716" y="29404"/>
                      <a:pt x="29281" y="28876"/>
                    </a:cubicBezTo>
                    <a:cubicBezTo>
                      <a:pt x="35709" y="28524"/>
                      <a:pt x="42312" y="26851"/>
                      <a:pt x="46274" y="2200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46"/>
              <p:cNvSpPr/>
              <p:nvPr/>
            </p:nvSpPr>
            <p:spPr>
              <a:xfrm>
                <a:off x="3836447" y="3247133"/>
                <a:ext cx="49503" cy="74997"/>
              </a:xfrm>
              <a:custGeom>
                <a:rect b="b" l="l" r="r" t="t"/>
                <a:pathLst>
                  <a:path extrusionOk="0" h="74997" w="49503">
                    <a:moveTo>
                      <a:pt x="5" y="5267"/>
                    </a:moveTo>
                    <a:cubicBezTo>
                      <a:pt x="621" y="21642"/>
                      <a:pt x="4055" y="39601"/>
                      <a:pt x="13475" y="53951"/>
                    </a:cubicBezTo>
                    <a:cubicBezTo>
                      <a:pt x="18582" y="61874"/>
                      <a:pt x="45083" y="89077"/>
                      <a:pt x="49309" y="65748"/>
                    </a:cubicBezTo>
                    <a:cubicBezTo>
                      <a:pt x="51510" y="53863"/>
                      <a:pt x="34430" y="40569"/>
                      <a:pt x="27650" y="32646"/>
                    </a:cubicBezTo>
                    <a:cubicBezTo>
                      <a:pt x="19462" y="23138"/>
                      <a:pt x="12683" y="12486"/>
                      <a:pt x="5552" y="2010"/>
                    </a:cubicBezTo>
                    <a:cubicBezTo>
                      <a:pt x="5023" y="1129"/>
                      <a:pt x="4319" y="249"/>
                      <a:pt x="3350" y="73"/>
                    </a:cubicBezTo>
                    <a:cubicBezTo>
                      <a:pt x="1061" y="-543"/>
                      <a:pt x="-83" y="2890"/>
                      <a:pt x="5" y="52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46"/>
              <p:cNvSpPr/>
              <p:nvPr/>
            </p:nvSpPr>
            <p:spPr>
              <a:xfrm>
                <a:off x="4081494" y="3257175"/>
                <a:ext cx="229071" cy="309618"/>
              </a:xfrm>
              <a:custGeom>
                <a:rect b="b" l="l" r="r" t="t"/>
                <a:pathLst>
                  <a:path extrusionOk="0" h="309618" w="229071">
                    <a:moveTo>
                      <a:pt x="23138" y="106502"/>
                    </a:moveTo>
                    <a:cubicBezTo>
                      <a:pt x="3681" y="137050"/>
                      <a:pt x="-2482" y="167863"/>
                      <a:pt x="863" y="196034"/>
                    </a:cubicBezTo>
                    <a:cubicBezTo>
                      <a:pt x="2976" y="214170"/>
                      <a:pt x="9051" y="231160"/>
                      <a:pt x="18032" y="246215"/>
                    </a:cubicBezTo>
                    <a:cubicBezTo>
                      <a:pt x="55010" y="308280"/>
                      <a:pt x="141293" y="337068"/>
                      <a:pt x="205212" y="275178"/>
                    </a:cubicBezTo>
                    <a:cubicBezTo>
                      <a:pt x="206621" y="271569"/>
                      <a:pt x="207942" y="267872"/>
                      <a:pt x="209174" y="264174"/>
                    </a:cubicBezTo>
                    <a:cubicBezTo>
                      <a:pt x="215777" y="244366"/>
                      <a:pt x="219828" y="224206"/>
                      <a:pt x="222293" y="206951"/>
                    </a:cubicBezTo>
                    <a:cubicBezTo>
                      <a:pt x="235851" y="112664"/>
                      <a:pt x="230305" y="26829"/>
                      <a:pt x="194383" y="6141"/>
                    </a:cubicBezTo>
                    <a:cubicBezTo>
                      <a:pt x="174485" y="-5304"/>
                      <a:pt x="141469" y="-814"/>
                      <a:pt x="101585" y="20138"/>
                    </a:cubicBezTo>
                    <a:cubicBezTo>
                      <a:pt x="114087" y="13536"/>
                      <a:pt x="125885" y="8606"/>
                      <a:pt x="136802" y="5260"/>
                    </a:cubicBezTo>
                    <a:cubicBezTo>
                      <a:pt x="88026" y="25685"/>
                      <a:pt x="47879" y="65125"/>
                      <a:pt x="23138" y="1065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46"/>
              <p:cNvSpPr/>
              <p:nvPr/>
            </p:nvSpPr>
            <p:spPr>
              <a:xfrm>
                <a:off x="4170401" y="3279779"/>
                <a:ext cx="8187" cy="4665"/>
              </a:xfrm>
              <a:custGeom>
                <a:rect b="b" l="l" r="r" t="t"/>
                <a:pathLst>
                  <a:path extrusionOk="0" h="4665" w="8187">
                    <a:moveTo>
                      <a:pt x="0" y="4666"/>
                    </a:moveTo>
                    <a:cubicBezTo>
                      <a:pt x="2729" y="2993"/>
                      <a:pt x="5547" y="1497"/>
                      <a:pt x="8188" y="0"/>
                    </a:cubicBezTo>
                    <a:cubicBezTo>
                      <a:pt x="5459" y="1497"/>
                      <a:pt x="2729" y="2993"/>
                      <a:pt x="0" y="4666"/>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46"/>
              <p:cNvSpPr/>
              <p:nvPr/>
            </p:nvSpPr>
            <p:spPr>
              <a:xfrm>
                <a:off x="4111587" y="3326350"/>
                <a:ext cx="1232" cy="1056"/>
              </a:xfrm>
              <a:custGeom>
                <a:rect b="b" l="l" r="r" t="t"/>
                <a:pathLst>
                  <a:path extrusionOk="0" h="1056" w="1232">
                    <a:moveTo>
                      <a:pt x="0" y="1057"/>
                    </a:moveTo>
                    <a:cubicBezTo>
                      <a:pt x="440" y="704"/>
                      <a:pt x="792" y="352"/>
                      <a:pt x="1233" y="0"/>
                    </a:cubicBezTo>
                    <a:cubicBezTo>
                      <a:pt x="792" y="352"/>
                      <a:pt x="440" y="704"/>
                      <a:pt x="0" y="1057"/>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46"/>
              <p:cNvSpPr/>
              <p:nvPr/>
            </p:nvSpPr>
            <p:spPr>
              <a:xfrm>
                <a:off x="4102959" y="3333569"/>
                <a:ext cx="1672" cy="1496"/>
              </a:xfrm>
              <a:custGeom>
                <a:rect b="b" l="l" r="r" t="t"/>
                <a:pathLst>
                  <a:path extrusionOk="0" h="1496" w="1672">
                    <a:moveTo>
                      <a:pt x="0" y="1497"/>
                    </a:moveTo>
                    <a:cubicBezTo>
                      <a:pt x="528" y="968"/>
                      <a:pt x="1145" y="528"/>
                      <a:pt x="1673" y="0"/>
                    </a:cubicBezTo>
                    <a:cubicBezTo>
                      <a:pt x="1056" y="528"/>
                      <a:pt x="528" y="1056"/>
                      <a:pt x="0" y="1497"/>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46"/>
              <p:cNvSpPr/>
              <p:nvPr/>
            </p:nvSpPr>
            <p:spPr>
              <a:xfrm>
                <a:off x="4107273" y="3329783"/>
                <a:ext cx="1584" cy="1408"/>
              </a:xfrm>
              <a:custGeom>
                <a:rect b="b" l="l" r="r" t="t"/>
                <a:pathLst>
                  <a:path extrusionOk="0" h="1408" w="1584">
                    <a:moveTo>
                      <a:pt x="0" y="1408"/>
                    </a:moveTo>
                    <a:cubicBezTo>
                      <a:pt x="528" y="968"/>
                      <a:pt x="1057" y="528"/>
                      <a:pt x="1585" y="0"/>
                    </a:cubicBezTo>
                    <a:cubicBezTo>
                      <a:pt x="1057" y="528"/>
                      <a:pt x="528" y="968"/>
                      <a:pt x="0" y="140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46"/>
              <p:cNvSpPr/>
              <p:nvPr/>
            </p:nvSpPr>
            <p:spPr>
              <a:xfrm>
                <a:off x="4126467" y="3314024"/>
                <a:ext cx="1408" cy="1056"/>
              </a:xfrm>
              <a:custGeom>
                <a:rect b="b" l="l" r="r" t="t"/>
                <a:pathLst>
                  <a:path extrusionOk="0" h="1056" w="1408">
                    <a:moveTo>
                      <a:pt x="0" y="1057"/>
                    </a:moveTo>
                    <a:cubicBezTo>
                      <a:pt x="440" y="704"/>
                      <a:pt x="880" y="352"/>
                      <a:pt x="1409" y="0"/>
                    </a:cubicBezTo>
                    <a:cubicBezTo>
                      <a:pt x="968" y="352"/>
                      <a:pt x="440" y="704"/>
                      <a:pt x="0" y="1057"/>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46"/>
              <p:cNvSpPr/>
              <p:nvPr/>
            </p:nvSpPr>
            <p:spPr>
              <a:xfrm>
                <a:off x="4122505" y="3317370"/>
                <a:ext cx="1232" cy="968"/>
              </a:xfrm>
              <a:custGeom>
                <a:rect b="b" l="l" r="r" t="t"/>
                <a:pathLst>
                  <a:path extrusionOk="0" h="968" w="1232">
                    <a:moveTo>
                      <a:pt x="0" y="968"/>
                    </a:moveTo>
                    <a:cubicBezTo>
                      <a:pt x="440" y="616"/>
                      <a:pt x="792" y="264"/>
                      <a:pt x="1233" y="0"/>
                    </a:cubicBezTo>
                    <a:cubicBezTo>
                      <a:pt x="792" y="264"/>
                      <a:pt x="352" y="616"/>
                      <a:pt x="0" y="96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46"/>
              <p:cNvSpPr/>
              <p:nvPr/>
            </p:nvSpPr>
            <p:spPr>
              <a:xfrm>
                <a:off x="4082621" y="3351616"/>
                <a:ext cx="2729" cy="2641"/>
              </a:xfrm>
              <a:custGeom>
                <a:rect b="b" l="l" r="r" t="t"/>
                <a:pathLst>
                  <a:path extrusionOk="0" h="2641" w="2729">
                    <a:moveTo>
                      <a:pt x="0" y="2641"/>
                    </a:moveTo>
                    <a:cubicBezTo>
                      <a:pt x="880" y="1761"/>
                      <a:pt x="1761" y="880"/>
                      <a:pt x="2729" y="0"/>
                    </a:cubicBezTo>
                    <a:cubicBezTo>
                      <a:pt x="1849" y="880"/>
                      <a:pt x="969" y="1761"/>
                      <a:pt x="0" y="264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46"/>
              <p:cNvSpPr/>
              <p:nvPr/>
            </p:nvSpPr>
            <p:spPr>
              <a:xfrm>
                <a:off x="4098557" y="3337442"/>
                <a:ext cx="1672" cy="1584"/>
              </a:xfrm>
              <a:custGeom>
                <a:rect b="b" l="l" r="r" t="t"/>
                <a:pathLst>
                  <a:path extrusionOk="0" h="1584" w="1672">
                    <a:moveTo>
                      <a:pt x="0" y="1585"/>
                    </a:moveTo>
                    <a:cubicBezTo>
                      <a:pt x="528" y="1056"/>
                      <a:pt x="1145" y="528"/>
                      <a:pt x="1673" y="0"/>
                    </a:cubicBezTo>
                    <a:cubicBezTo>
                      <a:pt x="1145" y="528"/>
                      <a:pt x="616" y="1056"/>
                      <a:pt x="0" y="1585"/>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46"/>
              <p:cNvSpPr/>
              <p:nvPr/>
            </p:nvSpPr>
            <p:spPr>
              <a:xfrm>
                <a:off x="4087375" y="3347302"/>
                <a:ext cx="2377" cy="2289"/>
              </a:xfrm>
              <a:custGeom>
                <a:rect b="b" l="l" r="r" t="t"/>
                <a:pathLst>
                  <a:path extrusionOk="0" h="2289" w="2377">
                    <a:moveTo>
                      <a:pt x="0" y="2289"/>
                    </a:moveTo>
                    <a:cubicBezTo>
                      <a:pt x="792" y="1497"/>
                      <a:pt x="1585" y="792"/>
                      <a:pt x="2377" y="0"/>
                    </a:cubicBezTo>
                    <a:cubicBezTo>
                      <a:pt x="1585" y="792"/>
                      <a:pt x="792" y="1585"/>
                      <a:pt x="0" y="2289"/>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46"/>
              <p:cNvSpPr/>
              <p:nvPr/>
            </p:nvSpPr>
            <p:spPr>
              <a:xfrm>
                <a:off x="4091954" y="3343164"/>
                <a:ext cx="2201" cy="2112"/>
              </a:xfrm>
              <a:custGeom>
                <a:rect b="b" l="l" r="r" t="t"/>
                <a:pathLst>
                  <a:path extrusionOk="0" h="2112" w="2201">
                    <a:moveTo>
                      <a:pt x="0" y="2113"/>
                    </a:moveTo>
                    <a:cubicBezTo>
                      <a:pt x="704" y="1409"/>
                      <a:pt x="1497" y="704"/>
                      <a:pt x="2201" y="0"/>
                    </a:cubicBezTo>
                    <a:cubicBezTo>
                      <a:pt x="1409" y="704"/>
                      <a:pt x="704" y="1409"/>
                      <a:pt x="0" y="211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46"/>
              <p:cNvSpPr/>
              <p:nvPr/>
            </p:nvSpPr>
            <p:spPr>
              <a:xfrm>
                <a:off x="4148918" y="3296946"/>
                <a:ext cx="1936" cy="1320"/>
              </a:xfrm>
              <a:custGeom>
                <a:rect b="b" l="l" r="r" t="t"/>
                <a:pathLst>
                  <a:path extrusionOk="0" h="1320" w="1936">
                    <a:moveTo>
                      <a:pt x="0" y="1321"/>
                    </a:moveTo>
                    <a:cubicBezTo>
                      <a:pt x="616" y="880"/>
                      <a:pt x="1233" y="440"/>
                      <a:pt x="1937" y="0"/>
                    </a:cubicBezTo>
                    <a:cubicBezTo>
                      <a:pt x="1321" y="440"/>
                      <a:pt x="704" y="880"/>
                      <a:pt x="0" y="132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46"/>
              <p:cNvSpPr/>
              <p:nvPr/>
            </p:nvSpPr>
            <p:spPr>
              <a:xfrm>
                <a:off x="4162389" y="3287702"/>
                <a:ext cx="2553" cy="1584"/>
              </a:xfrm>
              <a:custGeom>
                <a:rect b="b" l="l" r="r" t="t"/>
                <a:pathLst>
                  <a:path extrusionOk="0" h="1584" w="2553">
                    <a:moveTo>
                      <a:pt x="0" y="1585"/>
                    </a:moveTo>
                    <a:cubicBezTo>
                      <a:pt x="880" y="1056"/>
                      <a:pt x="1761" y="528"/>
                      <a:pt x="2553" y="0"/>
                    </a:cubicBezTo>
                    <a:cubicBezTo>
                      <a:pt x="1761" y="528"/>
                      <a:pt x="880" y="1056"/>
                      <a:pt x="0" y="1585"/>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46"/>
              <p:cNvSpPr/>
              <p:nvPr/>
            </p:nvSpPr>
            <p:spPr>
              <a:xfrm>
                <a:off x="4130605" y="3310855"/>
                <a:ext cx="1232" cy="968"/>
              </a:xfrm>
              <a:custGeom>
                <a:rect b="b" l="l" r="r" t="t"/>
                <a:pathLst>
                  <a:path extrusionOk="0" h="968" w="1232">
                    <a:moveTo>
                      <a:pt x="0" y="968"/>
                    </a:moveTo>
                    <a:cubicBezTo>
                      <a:pt x="440" y="616"/>
                      <a:pt x="880" y="352"/>
                      <a:pt x="1233" y="0"/>
                    </a:cubicBezTo>
                    <a:cubicBezTo>
                      <a:pt x="880" y="264"/>
                      <a:pt x="440" y="616"/>
                      <a:pt x="0" y="96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46"/>
              <p:cNvSpPr/>
              <p:nvPr/>
            </p:nvSpPr>
            <p:spPr>
              <a:xfrm>
                <a:off x="4166439" y="3285061"/>
                <a:ext cx="2993" cy="1760"/>
              </a:xfrm>
              <a:custGeom>
                <a:rect b="b" l="l" r="r" t="t"/>
                <a:pathLst>
                  <a:path extrusionOk="0" h="1760" w="2993">
                    <a:moveTo>
                      <a:pt x="0" y="1761"/>
                    </a:moveTo>
                    <a:cubicBezTo>
                      <a:pt x="968" y="1145"/>
                      <a:pt x="2025" y="528"/>
                      <a:pt x="2993" y="0"/>
                    </a:cubicBezTo>
                    <a:cubicBezTo>
                      <a:pt x="2025" y="528"/>
                      <a:pt x="968" y="1145"/>
                      <a:pt x="0" y="176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46"/>
              <p:cNvSpPr/>
              <p:nvPr/>
            </p:nvSpPr>
            <p:spPr>
              <a:xfrm>
                <a:off x="4152968" y="3293424"/>
                <a:ext cx="3257" cy="2112"/>
              </a:xfrm>
              <a:custGeom>
                <a:rect b="b" l="l" r="r" t="t"/>
                <a:pathLst>
                  <a:path extrusionOk="0" h="2112" w="3257">
                    <a:moveTo>
                      <a:pt x="0" y="2113"/>
                    </a:moveTo>
                    <a:cubicBezTo>
                      <a:pt x="1057" y="1409"/>
                      <a:pt x="2113" y="704"/>
                      <a:pt x="3258" y="0"/>
                    </a:cubicBezTo>
                    <a:cubicBezTo>
                      <a:pt x="2201" y="616"/>
                      <a:pt x="1057" y="1321"/>
                      <a:pt x="0" y="211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46"/>
              <p:cNvSpPr/>
              <p:nvPr/>
            </p:nvSpPr>
            <p:spPr>
              <a:xfrm>
                <a:off x="4158162" y="3290255"/>
                <a:ext cx="2641" cy="1760"/>
              </a:xfrm>
              <a:custGeom>
                <a:rect b="b" l="l" r="r" t="t"/>
                <a:pathLst>
                  <a:path extrusionOk="0" h="1760" w="2641">
                    <a:moveTo>
                      <a:pt x="0" y="1761"/>
                    </a:moveTo>
                    <a:cubicBezTo>
                      <a:pt x="880" y="1145"/>
                      <a:pt x="1761" y="616"/>
                      <a:pt x="2641" y="0"/>
                    </a:cubicBezTo>
                    <a:cubicBezTo>
                      <a:pt x="1761" y="616"/>
                      <a:pt x="880" y="1233"/>
                      <a:pt x="0" y="176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46"/>
              <p:cNvSpPr/>
              <p:nvPr/>
            </p:nvSpPr>
            <p:spPr>
              <a:xfrm>
                <a:off x="4178853" y="3277490"/>
                <a:ext cx="3873" cy="2112"/>
              </a:xfrm>
              <a:custGeom>
                <a:rect b="b" l="l" r="r" t="t"/>
                <a:pathLst>
                  <a:path extrusionOk="0" h="2112" w="3873">
                    <a:moveTo>
                      <a:pt x="0" y="2113"/>
                    </a:moveTo>
                    <a:cubicBezTo>
                      <a:pt x="1321" y="1409"/>
                      <a:pt x="2641" y="704"/>
                      <a:pt x="3874" y="0"/>
                    </a:cubicBezTo>
                    <a:cubicBezTo>
                      <a:pt x="2641" y="704"/>
                      <a:pt x="1321" y="1409"/>
                      <a:pt x="0" y="211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46"/>
              <p:cNvSpPr/>
              <p:nvPr/>
            </p:nvSpPr>
            <p:spPr>
              <a:xfrm>
                <a:off x="4140994" y="3302844"/>
                <a:ext cx="1496" cy="1056"/>
              </a:xfrm>
              <a:custGeom>
                <a:rect b="b" l="l" r="r" t="t"/>
                <a:pathLst>
                  <a:path extrusionOk="0" h="1056" w="1496">
                    <a:moveTo>
                      <a:pt x="0" y="1056"/>
                    </a:moveTo>
                    <a:cubicBezTo>
                      <a:pt x="528" y="704"/>
                      <a:pt x="968" y="352"/>
                      <a:pt x="1497" y="0"/>
                    </a:cubicBezTo>
                    <a:cubicBezTo>
                      <a:pt x="968" y="352"/>
                      <a:pt x="528" y="704"/>
                      <a:pt x="0" y="1056"/>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46"/>
              <p:cNvSpPr/>
              <p:nvPr/>
            </p:nvSpPr>
            <p:spPr>
              <a:xfrm>
                <a:off x="4144956" y="3299851"/>
                <a:ext cx="1672" cy="1232"/>
              </a:xfrm>
              <a:custGeom>
                <a:rect b="b" l="l" r="r" t="t"/>
                <a:pathLst>
                  <a:path extrusionOk="0" h="1232" w="1672">
                    <a:moveTo>
                      <a:pt x="0" y="1232"/>
                    </a:moveTo>
                    <a:cubicBezTo>
                      <a:pt x="616" y="792"/>
                      <a:pt x="1145" y="440"/>
                      <a:pt x="1673" y="0"/>
                    </a:cubicBezTo>
                    <a:cubicBezTo>
                      <a:pt x="1145" y="440"/>
                      <a:pt x="528" y="880"/>
                      <a:pt x="0" y="1232"/>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46"/>
              <p:cNvSpPr/>
              <p:nvPr/>
            </p:nvSpPr>
            <p:spPr>
              <a:xfrm>
                <a:off x="4121889" y="3588521"/>
                <a:ext cx="4226" cy="2112"/>
              </a:xfrm>
              <a:custGeom>
                <a:rect b="b" l="l" r="r" t="t"/>
                <a:pathLst>
                  <a:path extrusionOk="0" h="2112" w="4226">
                    <a:moveTo>
                      <a:pt x="4226" y="2113"/>
                    </a:moveTo>
                    <a:cubicBezTo>
                      <a:pt x="2817" y="1409"/>
                      <a:pt x="1409" y="704"/>
                      <a:pt x="0" y="0"/>
                    </a:cubicBezTo>
                    <a:cubicBezTo>
                      <a:pt x="1497" y="792"/>
                      <a:pt x="2905" y="1409"/>
                      <a:pt x="4226" y="211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46"/>
              <p:cNvSpPr/>
              <p:nvPr/>
            </p:nvSpPr>
            <p:spPr>
              <a:xfrm>
                <a:off x="4148742" y="3600141"/>
                <a:ext cx="7659" cy="2553"/>
              </a:xfrm>
              <a:custGeom>
                <a:rect b="b" l="l" r="r" t="t"/>
                <a:pathLst>
                  <a:path extrusionOk="0" h="2553" w="7659">
                    <a:moveTo>
                      <a:pt x="7660" y="2553"/>
                    </a:moveTo>
                    <a:cubicBezTo>
                      <a:pt x="5194" y="1761"/>
                      <a:pt x="2641" y="968"/>
                      <a:pt x="0" y="0"/>
                    </a:cubicBezTo>
                    <a:cubicBezTo>
                      <a:pt x="2553" y="968"/>
                      <a:pt x="5106" y="1761"/>
                      <a:pt x="7660" y="255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46"/>
              <p:cNvSpPr/>
              <p:nvPr/>
            </p:nvSpPr>
            <p:spPr>
              <a:xfrm>
                <a:off x="4140114" y="3596972"/>
                <a:ext cx="7923" cy="2993"/>
              </a:xfrm>
              <a:custGeom>
                <a:rect b="b" l="l" r="r" t="t"/>
                <a:pathLst>
                  <a:path extrusionOk="0" h="2993" w="7923">
                    <a:moveTo>
                      <a:pt x="7924" y="2993"/>
                    </a:moveTo>
                    <a:cubicBezTo>
                      <a:pt x="5371" y="2025"/>
                      <a:pt x="2729" y="1056"/>
                      <a:pt x="0" y="0"/>
                    </a:cubicBezTo>
                    <a:cubicBezTo>
                      <a:pt x="2641" y="968"/>
                      <a:pt x="5283" y="2025"/>
                      <a:pt x="7924" y="299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46"/>
              <p:cNvSpPr/>
              <p:nvPr/>
            </p:nvSpPr>
            <p:spPr>
              <a:xfrm>
                <a:off x="4135799" y="3595123"/>
                <a:ext cx="3609" cy="1496"/>
              </a:xfrm>
              <a:custGeom>
                <a:rect b="b" l="l" r="r" t="t"/>
                <a:pathLst>
                  <a:path extrusionOk="0" h="1496" w="3609">
                    <a:moveTo>
                      <a:pt x="3610" y="1497"/>
                    </a:moveTo>
                    <a:cubicBezTo>
                      <a:pt x="2377" y="968"/>
                      <a:pt x="1233" y="528"/>
                      <a:pt x="0" y="0"/>
                    </a:cubicBezTo>
                    <a:cubicBezTo>
                      <a:pt x="1233" y="440"/>
                      <a:pt x="2377" y="968"/>
                      <a:pt x="3610" y="1497"/>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46"/>
              <p:cNvSpPr/>
              <p:nvPr/>
            </p:nvSpPr>
            <p:spPr>
              <a:xfrm>
                <a:off x="4131133" y="3593011"/>
                <a:ext cx="4138" cy="1848"/>
              </a:xfrm>
              <a:custGeom>
                <a:rect b="b" l="l" r="r" t="t"/>
                <a:pathLst>
                  <a:path extrusionOk="0" h="1848" w="4138">
                    <a:moveTo>
                      <a:pt x="4138" y="1849"/>
                    </a:moveTo>
                    <a:cubicBezTo>
                      <a:pt x="2817" y="1232"/>
                      <a:pt x="1409" y="616"/>
                      <a:pt x="0" y="0"/>
                    </a:cubicBezTo>
                    <a:cubicBezTo>
                      <a:pt x="1409" y="616"/>
                      <a:pt x="2817" y="1232"/>
                      <a:pt x="4138" y="1849"/>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46"/>
              <p:cNvSpPr/>
              <p:nvPr/>
            </p:nvSpPr>
            <p:spPr>
              <a:xfrm>
                <a:off x="4117750" y="3586408"/>
                <a:ext cx="3697" cy="1936"/>
              </a:xfrm>
              <a:custGeom>
                <a:rect b="b" l="l" r="r" t="t"/>
                <a:pathLst>
                  <a:path extrusionOk="0" h="1936" w="3697">
                    <a:moveTo>
                      <a:pt x="3698" y="1937"/>
                    </a:moveTo>
                    <a:cubicBezTo>
                      <a:pt x="2465" y="1321"/>
                      <a:pt x="1233" y="616"/>
                      <a:pt x="0" y="0"/>
                    </a:cubicBezTo>
                    <a:cubicBezTo>
                      <a:pt x="1233" y="616"/>
                      <a:pt x="2465" y="1232"/>
                      <a:pt x="3698" y="1937"/>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46"/>
              <p:cNvSpPr/>
              <p:nvPr/>
            </p:nvSpPr>
            <p:spPr>
              <a:xfrm>
                <a:off x="4112380" y="3583503"/>
                <a:ext cx="4226" cy="2289"/>
              </a:xfrm>
              <a:custGeom>
                <a:rect b="b" l="l" r="r" t="t"/>
                <a:pathLst>
                  <a:path extrusionOk="0" h="2289" w="4226">
                    <a:moveTo>
                      <a:pt x="4226" y="2289"/>
                    </a:moveTo>
                    <a:cubicBezTo>
                      <a:pt x="2817" y="1585"/>
                      <a:pt x="1409" y="792"/>
                      <a:pt x="0" y="0"/>
                    </a:cubicBezTo>
                    <a:cubicBezTo>
                      <a:pt x="1497" y="792"/>
                      <a:pt x="2905" y="1585"/>
                      <a:pt x="4226" y="2289"/>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46"/>
              <p:cNvSpPr/>
              <p:nvPr/>
            </p:nvSpPr>
            <p:spPr>
              <a:xfrm>
                <a:off x="4024069" y="3356106"/>
                <a:ext cx="56879" cy="111893"/>
              </a:xfrm>
              <a:custGeom>
                <a:rect b="b" l="l" r="r" t="t"/>
                <a:pathLst>
                  <a:path extrusionOk="0" h="111893" w="56879">
                    <a:moveTo>
                      <a:pt x="3" y="111894"/>
                    </a:moveTo>
                    <a:cubicBezTo>
                      <a:pt x="-261" y="80465"/>
                      <a:pt x="14619" y="50533"/>
                      <a:pt x="33812" y="25706"/>
                    </a:cubicBezTo>
                    <a:cubicBezTo>
                      <a:pt x="39711" y="18135"/>
                      <a:pt x="45962" y="11004"/>
                      <a:pt x="52389" y="4490"/>
                    </a:cubicBezTo>
                    <a:cubicBezTo>
                      <a:pt x="53886" y="2993"/>
                      <a:pt x="55383" y="1497"/>
                      <a:pt x="56880" y="0"/>
                    </a:cubicBezTo>
                    <a:cubicBezTo>
                      <a:pt x="55383" y="1497"/>
                      <a:pt x="53886" y="2993"/>
                      <a:pt x="52389" y="4490"/>
                    </a:cubicBezTo>
                    <a:cubicBezTo>
                      <a:pt x="42088" y="15054"/>
                      <a:pt x="31963" y="27115"/>
                      <a:pt x="23511" y="40232"/>
                    </a:cubicBezTo>
                    <a:cubicBezTo>
                      <a:pt x="9512" y="61713"/>
                      <a:pt x="-173" y="86363"/>
                      <a:pt x="3" y="11189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46"/>
              <p:cNvSpPr/>
              <p:nvPr/>
            </p:nvSpPr>
            <p:spPr>
              <a:xfrm>
                <a:off x="4156930" y="3602870"/>
                <a:ext cx="3433" cy="968"/>
              </a:xfrm>
              <a:custGeom>
                <a:rect b="b" l="l" r="r" t="t"/>
                <a:pathLst>
                  <a:path extrusionOk="0" h="968" w="3433">
                    <a:moveTo>
                      <a:pt x="3434" y="968"/>
                    </a:moveTo>
                    <a:cubicBezTo>
                      <a:pt x="2289" y="616"/>
                      <a:pt x="1145" y="352"/>
                      <a:pt x="0" y="0"/>
                    </a:cubicBezTo>
                    <a:cubicBezTo>
                      <a:pt x="1233" y="352"/>
                      <a:pt x="2377" y="704"/>
                      <a:pt x="3434" y="96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46"/>
              <p:cNvSpPr/>
              <p:nvPr/>
            </p:nvSpPr>
            <p:spPr>
              <a:xfrm>
                <a:off x="4126907" y="3590986"/>
                <a:ext cx="3609" cy="1672"/>
              </a:xfrm>
              <a:custGeom>
                <a:rect b="b" l="l" r="r" t="t"/>
                <a:pathLst>
                  <a:path extrusionOk="0" h="1672" w="3609">
                    <a:moveTo>
                      <a:pt x="0" y="0"/>
                    </a:moveTo>
                    <a:cubicBezTo>
                      <a:pt x="1233" y="616"/>
                      <a:pt x="2377" y="1145"/>
                      <a:pt x="3610" y="1673"/>
                    </a:cubicBezTo>
                    <a:cubicBezTo>
                      <a:pt x="3434" y="1585"/>
                      <a:pt x="3258" y="1497"/>
                      <a:pt x="2993" y="1409"/>
                    </a:cubicBezTo>
                    <a:cubicBezTo>
                      <a:pt x="2025" y="968"/>
                      <a:pt x="1056" y="528"/>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46"/>
              <p:cNvSpPr/>
              <p:nvPr/>
            </p:nvSpPr>
            <p:spPr>
              <a:xfrm>
                <a:off x="4230006" y="3600405"/>
                <a:ext cx="1408" cy="704"/>
              </a:xfrm>
              <a:custGeom>
                <a:rect b="b" l="l" r="r" t="t"/>
                <a:pathLst>
                  <a:path extrusionOk="0" h="704" w="1408">
                    <a:moveTo>
                      <a:pt x="0" y="704"/>
                    </a:moveTo>
                    <a:cubicBezTo>
                      <a:pt x="440" y="440"/>
                      <a:pt x="968" y="264"/>
                      <a:pt x="1409" y="0"/>
                    </a:cubicBezTo>
                    <a:cubicBezTo>
                      <a:pt x="968" y="264"/>
                      <a:pt x="440" y="440"/>
                      <a:pt x="0" y="70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46"/>
              <p:cNvSpPr/>
              <p:nvPr/>
            </p:nvSpPr>
            <p:spPr>
              <a:xfrm>
                <a:off x="4190739" y="3608681"/>
                <a:ext cx="2465" cy="88"/>
              </a:xfrm>
              <a:custGeom>
                <a:rect b="b" l="l" r="r" t="t"/>
                <a:pathLst>
                  <a:path extrusionOk="0" h="88" w="2465">
                    <a:moveTo>
                      <a:pt x="2465" y="88"/>
                    </a:moveTo>
                    <a:cubicBezTo>
                      <a:pt x="1673" y="88"/>
                      <a:pt x="792" y="88"/>
                      <a:pt x="0" y="0"/>
                    </a:cubicBezTo>
                    <a:cubicBezTo>
                      <a:pt x="792" y="88"/>
                      <a:pt x="1585" y="88"/>
                      <a:pt x="2465" y="8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46"/>
              <p:cNvSpPr/>
              <p:nvPr/>
            </p:nvSpPr>
            <p:spPr>
              <a:xfrm>
                <a:off x="4239691" y="3594771"/>
                <a:ext cx="1672" cy="1144"/>
              </a:xfrm>
              <a:custGeom>
                <a:rect b="b" l="l" r="r" t="t"/>
                <a:pathLst>
                  <a:path extrusionOk="0" h="1144" w="1672">
                    <a:moveTo>
                      <a:pt x="1673" y="0"/>
                    </a:moveTo>
                    <a:cubicBezTo>
                      <a:pt x="1145" y="352"/>
                      <a:pt x="528" y="792"/>
                      <a:pt x="0" y="1145"/>
                    </a:cubicBezTo>
                    <a:cubicBezTo>
                      <a:pt x="528" y="704"/>
                      <a:pt x="1145" y="352"/>
                      <a:pt x="1673"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46"/>
              <p:cNvSpPr/>
              <p:nvPr/>
            </p:nvSpPr>
            <p:spPr>
              <a:xfrm>
                <a:off x="4237578" y="3596532"/>
                <a:ext cx="1056" cy="616"/>
              </a:xfrm>
              <a:custGeom>
                <a:rect b="b" l="l" r="r" t="t"/>
                <a:pathLst>
                  <a:path extrusionOk="0" h="616" w="1056">
                    <a:moveTo>
                      <a:pt x="1057" y="0"/>
                    </a:moveTo>
                    <a:cubicBezTo>
                      <a:pt x="704" y="176"/>
                      <a:pt x="352" y="440"/>
                      <a:pt x="0" y="616"/>
                    </a:cubicBezTo>
                    <a:cubicBezTo>
                      <a:pt x="352" y="352"/>
                      <a:pt x="704" y="176"/>
                      <a:pt x="1057"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46"/>
              <p:cNvSpPr/>
              <p:nvPr/>
            </p:nvSpPr>
            <p:spPr>
              <a:xfrm>
                <a:off x="4234936" y="3597764"/>
                <a:ext cx="1584" cy="880"/>
              </a:xfrm>
              <a:custGeom>
                <a:rect b="b" l="l" r="r" t="t"/>
                <a:pathLst>
                  <a:path extrusionOk="0" h="880" w="1584">
                    <a:moveTo>
                      <a:pt x="1585" y="0"/>
                    </a:moveTo>
                    <a:cubicBezTo>
                      <a:pt x="1057" y="264"/>
                      <a:pt x="528" y="616"/>
                      <a:pt x="0" y="880"/>
                    </a:cubicBezTo>
                    <a:cubicBezTo>
                      <a:pt x="528" y="616"/>
                      <a:pt x="1057" y="264"/>
                      <a:pt x="1585"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46"/>
              <p:cNvSpPr/>
              <p:nvPr/>
            </p:nvSpPr>
            <p:spPr>
              <a:xfrm>
                <a:off x="4244445" y="3591954"/>
                <a:ext cx="880" cy="616"/>
              </a:xfrm>
              <a:custGeom>
                <a:rect b="b" l="l" r="r" t="t"/>
                <a:pathLst>
                  <a:path extrusionOk="0" h="616" w="880">
                    <a:moveTo>
                      <a:pt x="880" y="0"/>
                    </a:moveTo>
                    <a:cubicBezTo>
                      <a:pt x="616" y="176"/>
                      <a:pt x="264" y="440"/>
                      <a:pt x="0" y="616"/>
                    </a:cubicBezTo>
                    <a:cubicBezTo>
                      <a:pt x="264" y="440"/>
                      <a:pt x="528" y="176"/>
                      <a:pt x="88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46"/>
              <p:cNvSpPr/>
              <p:nvPr/>
            </p:nvSpPr>
            <p:spPr>
              <a:xfrm>
                <a:off x="4242420" y="3593363"/>
                <a:ext cx="880" cy="616"/>
              </a:xfrm>
              <a:custGeom>
                <a:rect b="b" l="l" r="r" t="t"/>
                <a:pathLst>
                  <a:path extrusionOk="0" h="616" w="880">
                    <a:moveTo>
                      <a:pt x="880" y="0"/>
                    </a:moveTo>
                    <a:cubicBezTo>
                      <a:pt x="616" y="176"/>
                      <a:pt x="264" y="440"/>
                      <a:pt x="0" y="616"/>
                    </a:cubicBezTo>
                    <a:cubicBezTo>
                      <a:pt x="352" y="440"/>
                      <a:pt x="616" y="264"/>
                      <a:pt x="88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46"/>
              <p:cNvSpPr/>
              <p:nvPr/>
            </p:nvSpPr>
            <p:spPr>
              <a:xfrm>
                <a:off x="4219000" y="3604719"/>
                <a:ext cx="1584" cy="528"/>
              </a:xfrm>
              <a:custGeom>
                <a:rect b="b" l="l" r="r" t="t"/>
                <a:pathLst>
                  <a:path extrusionOk="0" h="528" w="1584">
                    <a:moveTo>
                      <a:pt x="1585" y="0"/>
                    </a:moveTo>
                    <a:cubicBezTo>
                      <a:pt x="1057" y="176"/>
                      <a:pt x="528" y="352"/>
                      <a:pt x="0" y="528"/>
                    </a:cubicBezTo>
                    <a:cubicBezTo>
                      <a:pt x="528" y="352"/>
                      <a:pt x="1057" y="176"/>
                      <a:pt x="1585"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46"/>
              <p:cNvSpPr/>
              <p:nvPr/>
            </p:nvSpPr>
            <p:spPr>
              <a:xfrm>
                <a:off x="4221554" y="3603663"/>
                <a:ext cx="2201" cy="792"/>
              </a:xfrm>
              <a:custGeom>
                <a:rect b="b" l="l" r="r" t="t"/>
                <a:pathLst>
                  <a:path extrusionOk="0" h="792" w="2201">
                    <a:moveTo>
                      <a:pt x="2201" y="0"/>
                    </a:moveTo>
                    <a:cubicBezTo>
                      <a:pt x="1497" y="264"/>
                      <a:pt x="704" y="528"/>
                      <a:pt x="0" y="792"/>
                    </a:cubicBezTo>
                    <a:cubicBezTo>
                      <a:pt x="792" y="528"/>
                      <a:pt x="1497" y="264"/>
                      <a:pt x="2201"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46"/>
              <p:cNvSpPr/>
              <p:nvPr/>
            </p:nvSpPr>
            <p:spPr>
              <a:xfrm>
                <a:off x="4224635" y="3602782"/>
                <a:ext cx="1496" cy="528"/>
              </a:xfrm>
              <a:custGeom>
                <a:rect b="b" l="l" r="r" t="t"/>
                <a:pathLst>
                  <a:path extrusionOk="0" h="528" w="1496">
                    <a:moveTo>
                      <a:pt x="1497" y="0"/>
                    </a:moveTo>
                    <a:cubicBezTo>
                      <a:pt x="968" y="176"/>
                      <a:pt x="528" y="352"/>
                      <a:pt x="0" y="528"/>
                    </a:cubicBezTo>
                    <a:cubicBezTo>
                      <a:pt x="528" y="352"/>
                      <a:pt x="1056" y="176"/>
                      <a:pt x="1497"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46"/>
              <p:cNvSpPr/>
              <p:nvPr/>
            </p:nvSpPr>
            <p:spPr>
              <a:xfrm>
                <a:off x="4232471" y="3599261"/>
                <a:ext cx="1232" cy="616"/>
              </a:xfrm>
              <a:custGeom>
                <a:rect b="b" l="l" r="r" t="t"/>
                <a:pathLst>
                  <a:path extrusionOk="0" h="616" w="1232">
                    <a:moveTo>
                      <a:pt x="1233" y="0"/>
                    </a:moveTo>
                    <a:cubicBezTo>
                      <a:pt x="792" y="176"/>
                      <a:pt x="440" y="440"/>
                      <a:pt x="0" y="616"/>
                    </a:cubicBezTo>
                    <a:cubicBezTo>
                      <a:pt x="440" y="440"/>
                      <a:pt x="792" y="264"/>
                      <a:pt x="1233"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46"/>
              <p:cNvSpPr/>
              <p:nvPr/>
            </p:nvSpPr>
            <p:spPr>
              <a:xfrm>
                <a:off x="4227189" y="3601726"/>
                <a:ext cx="1496" cy="616"/>
              </a:xfrm>
              <a:custGeom>
                <a:rect b="b" l="l" r="r" t="t"/>
                <a:pathLst>
                  <a:path extrusionOk="0" h="616" w="1496">
                    <a:moveTo>
                      <a:pt x="1497" y="0"/>
                    </a:moveTo>
                    <a:cubicBezTo>
                      <a:pt x="968" y="264"/>
                      <a:pt x="440" y="440"/>
                      <a:pt x="0" y="616"/>
                    </a:cubicBezTo>
                    <a:cubicBezTo>
                      <a:pt x="440" y="440"/>
                      <a:pt x="968" y="176"/>
                      <a:pt x="1497"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46"/>
              <p:cNvSpPr/>
              <p:nvPr/>
            </p:nvSpPr>
            <p:spPr>
              <a:xfrm>
                <a:off x="4247086" y="3589929"/>
                <a:ext cx="792" cy="616"/>
              </a:xfrm>
              <a:custGeom>
                <a:rect b="b" l="l" r="r" t="t"/>
                <a:pathLst>
                  <a:path extrusionOk="0" h="616" w="792">
                    <a:moveTo>
                      <a:pt x="792" y="0"/>
                    </a:moveTo>
                    <a:cubicBezTo>
                      <a:pt x="528" y="176"/>
                      <a:pt x="264" y="440"/>
                      <a:pt x="0" y="616"/>
                    </a:cubicBezTo>
                    <a:cubicBezTo>
                      <a:pt x="264" y="440"/>
                      <a:pt x="528" y="176"/>
                      <a:pt x="792"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46"/>
              <p:cNvSpPr/>
              <p:nvPr/>
            </p:nvSpPr>
            <p:spPr>
              <a:xfrm>
                <a:off x="4266456" y="3570033"/>
                <a:ext cx="88" cy="88"/>
              </a:xfrm>
              <a:custGeom>
                <a:rect b="b" l="l" r="r" t="t"/>
                <a:pathLst>
                  <a:path extrusionOk="0" h="88" w="88">
                    <a:moveTo>
                      <a:pt x="88" y="0"/>
                    </a:moveTo>
                    <a:cubicBezTo>
                      <a:pt x="88" y="0"/>
                      <a:pt x="0" y="88"/>
                      <a:pt x="0" y="88"/>
                    </a:cubicBezTo>
                    <a:cubicBezTo>
                      <a:pt x="88" y="88"/>
                      <a:pt x="88" y="0"/>
                      <a:pt x="88"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46"/>
              <p:cNvSpPr/>
              <p:nvPr/>
            </p:nvSpPr>
            <p:spPr>
              <a:xfrm>
                <a:off x="4265311" y="3571706"/>
                <a:ext cx="880" cy="880"/>
              </a:xfrm>
              <a:custGeom>
                <a:rect b="b" l="l" r="r" t="t"/>
                <a:pathLst>
                  <a:path extrusionOk="0" h="880" w="880">
                    <a:moveTo>
                      <a:pt x="0" y="0"/>
                    </a:moveTo>
                    <a:cubicBezTo>
                      <a:pt x="0" y="0"/>
                      <a:pt x="0" y="0"/>
                      <a:pt x="0" y="0"/>
                    </a:cubicBezTo>
                    <a:cubicBezTo>
                      <a:pt x="0" y="0"/>
                      <a:pt x="0" y="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46"/>
              <p:cNvSpPr/>
              <p:nvPr/>
            </p:nvSpPr>
            <p:spPr>
              <a:xfrm>
                <a:off x="4262846" y="3574699"/>
                <a:ext cx="88" cy="176"/>
              </a:xfrm>
              <a:custGeom>
                <a:rect b="b" l="l" r="r" t="t"/>
                <a:pathLst>
                  <a:path extrusionOk="0" h="176" w="88">
                    <a:moveTo>
                      <a:pt x="88" y="0"/>
                    </a:moveTo>
                    <a:cubicBezTo>
                      <a:pt x="88" y="88"/>
                      <a:pt x="0" y="88"/>
                      <a:pt x="0" y="176"/>
                    </a:cubicBezTo>
                    <a:cubicBezTo>
                      <a:pt x="0" y="88"/>
                      <a:pt x="88" y="88"/>
                      <a:pt x="88"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46"/>
              <p:cNvSpPr/>
              <p:nvPr/>
            </p:nvSpPr>
            <p:spPr>
              <a:xfrm>
                <a:off x="4269978" y="3565103"/>
                <a:ext cx="880" cy="880"/>
              </a:xfrm>
              <a:custGeom>
                <a:rect b="b" l="l" r="r" t="t"/>
                <a:pathLst>
                  <a:path extrusionOk="0" h="880" w="880">
                    <a:moveTo>
                      <a:pt x="0" y="0"/>
                    </a:moveTo>
                    <a:cubicBezTo>
                      <a:pt x="0" y="0"/>
                      <a:pt x="0" y="0"/>
                      <a:pt x="0" y="0"/>
                    </a:cubicBezTo>
                    <a:cubicBezTo>
                      <a:pt x="0" y="0"/>
                      <a:pt x="0" y="0"/>
                      <a:pt x="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46"/>
              <p:cNvSpPr/>
              <p:nvPr/>
            </p:nvSpPr>
            <p:spPr>
              <a:xfrm>
                <a:off x="4248935" y="3588433"/>
                <a:ext cx="704" cy="616"/>
              </a:xfrm>
              <a:custGeom>
                <a:rect b="b" l="l" r="r" t="t"/>
                <a:pathLst>
                  <a:path extrusionOk="0" h="616" w="704">
                    <a:moveTo>
                      <a:pt x="704" y="0"/>
                    </a:moveTo>
                    <a:cubicBezTo>
                      <a:pt x="440" y="176"/>
                      <a:pt x="264" y="352"/>
                      <a:pt x="0" y="616"/>
                    </a:cubicBezTo>
                    <a:cubicBezTo>
                      <a:pt x="264" y="440"/>
                      <a:pt x="528" y="176"/>
                      <a:pt x="704"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46"/>
              <p:cNvSpPr/>
              <p:nvPr/>
            </p:nvSpPr>
            <p:spPr>
              <a:xfrm>
                <a:off x="4160716" y="3603927"/>
                <a:ext cx="3697" cy="968"/>
              </a:xfrm>
              <a:custGeom>
                <a:rect b="b" l="l" r="r" t="t"/>
                <a:pathLst>
                  <a:path extrusionOk="0" h="968" w="3697">
                    <a:moveTo>
                      <a:pt x="3698" y="968"/>
                    </a:moveTo>
                    <a:cubicBezTo>
                      <a:pt x="2465" y="704"/>
                      <a:pt x="1233" y="352"/>
                      <a:pt x="0" y="0"/>
                    </a:cubicBezTo>
                    <a:cubicBezTo>
                      <a:pt x="1233" y="352"/>
                      <a:pt x="2465" y="704"/>
                      <a:pt x="3698" y="96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46"/>
              <p:cNvSpPr/>
              <p:nvPr/>
            </p:nvSpPr>
            <p:spPr>
              <a:xfrm>
                <a:off x="4251665" y="3586232"/>
                <a:ext cx="528" cy="528"/>
              </a:xfrm>
              <a:custGeom>
                <a:rect b="b" l="l" r="r" t="t"/>
                <a:pathLst>
                  <a:path extrusionOk="0" h="528" w="528">
                    <a:moveTo>
                      <a:pt x="528" y="0"/>
                    </a:moveTo>
                    <a:cubicBezTo>
                      <a:pt x="352" y="176"/>
                      <a:pt x="176" y="352"/>
                      <a:pt x="0" y="528"/>
                    </a:cubicBezTo>
                    <a:cubicBezTo>
                      <a:pt x="176" y="352"/>
                      <a:pt x="352" y="176"/>
                      <a:pt x="528"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46"/>
              <p:cNvSpPr/>
              <p:nvPr/>
            </p:nvSpPr>
            <p:spPr>
              <a:xfrm>
                <a:off x="4253249" y="3584647"/>
                <a:ext cx="616" cy="528"/>
              </a:xfrm>
              <a:custGeom>
                <a:rect b="b" l="l" r="r" t="t"/>
                <a:pathLst>
                  <a:path extrusionOk="0" h="528" w="616">
                    <a:moveTo>
                      <a:pt x="616" y="0"/>
                    </a:moveTo>
                    <a:cubicBezTo>
                      <a:pt x="440" y="176"/>
                      <a:pt x="264" y="352"/>
                      <a:pt x="0" y="528"/>
                    </a:cubicBezTo>
                    <a:cubicBezTo>
                      <a:pt x="264" y="352"/>
                      <a:pt x="440" y="176"/>
                      <a:pt x="616"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46"/>
              <p:cNvSpPr/>
              <p:nvPr/>
            </p:nvSpPr>
            <p:spPr>
              <a:xfrm>
                <a:off x="4257476" y="3580509"/>
                <a:ext cx="440" cy="528"/>
              </a:xfrm>
              <a:custGeom>
                <a:rect b="b" l="l" r="r" t="t"/>
                <a:pathLst>
                  <a:path extrusionOk="0" h="528" w="440">
                    <a:moveTo>
                      <a:pt x="440" y="0"/>
                    </a:moveTo>
                    <a:cubicBezTo>
                      <a:pt x="264" y="176"/>
                      <a:pt x="176" y="352"/>
                      <a:pt x="0" y="528"/>
                    </a:cubicBezTo>
                    <a:cubicBezTo>
                      <a:pt x="88" y="352"/>
                      <a:pt x="264" y="176"/>
                      <a:pt x="440"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46"/>
              <p:cNvSpPr/>
              <p:nvPr/>
            </p:nvSpPr>
            <p:spPr>
              <a:xfrm>
                <a:off x="4261438" y="3576196"/>
                <a:ext cx="264" cy="352"/>
              </a:xfrm>
              <a:custGeom>
                <a:rect b="b" l="l" r="r" t="t"/>
                <a:pathLst>
                  <a:path extrusionOk="0" h="352" w="264">
                    <a:moveTo>
                      <a:pt x="264" y="0"/>
                    </a:moveTo>
                    <a:cubicBezTo>
                      <a:pt x="176" y="88"/>
                      <a:pt x="88" y="264"/>
                      <a:pt x="0" y="352"/>
                    </a:cubicBezTo>
                    <a:cubicBezTo>
                      <a:pt x="88" y="264"/>
                      <a:pt x="176" y="176"/>
                      <a:pt x="264"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46"/>
              <p:cNvSpPr/>
              <p:nvPr/>
            </p:nvSpPr>
            <p:spPr>
              <a:xfrm>
                <a:off x="4176299" y="3607272"/>
                <a:ext cx="6603" cy="880"/>
              </a:xfrm>
              <a:custGeom>
                <a:rect b="b" l="l" r="r" t="t"/>
                <a:pathLst>
                  <a:path extrusionOk="0" h="880" w="6603">
                    <a:moveTo>
                      <a:pt x="6603" y="880"/>
                    </a:moveTo>
                    <a:cubicBezTo>
                      <a:pt x="4402" y="704"/>
                      <a:pt x="2201" y="352"/>
                      <a:pt x="0" y="0"/>
                    </a:cubicBezTo>
                    <a:cubicBezTo>
                      <a:pt x="2201" y="440"/>
                      <a:pt x="4402" y="704"/>
                      <a:pt x="6603" y="88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46"/>
              <p:cNvSpPr/>
              <p:nvPr/>
            </p:nvSpPr>
            <p:spPr>
              <a:xfrm>
                <a:off x="4215743" y="3605512"/>
                <a:ext cx="2377" cy="616"/>
              </a:xfrm>
              <a:custGeom>
                <a:rect b="b" l="l" r="r" t="t"/>
                <a:pathLst>
                  <a:path extrusionOk="0" h="616" w="2377">
                    <a:moveTo>
                      <a:pt x="2377" y="0"/>
                    </a:moveTo>
                    <a:cubicBezTo>
                      <a:pt x="1585" y="176"/>
                      <a:pt x="792" y="440"/>
                      <a:pt x="0" y="616"/>
                    </a:cubicBezTo>
                    <a:cubicBezTo>
                      <a:pt x="792" y="440"/>
                      <a:pt x="1585" y="176"/>
                      <a:pt x="2377"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46"/>
              <p:cNvSpPr/>
              <p:nvPr/>
            </p:nvSpPr>
            <p:spPr>
              <a:xfrm>
                <a:off x="4183695" y="3608241"/>
                <a:ext cx="2817" cy="263"/>
              </a:xfrm>
              <a:custGeom>
                <a:rect b="b" l="l" r="r" t="t"/>
                <a:pathLst>
                  <a:path extrusionOk="0" h="263" w="2817">
                    <a:moveTo>
                      <a:pt x="2817" y="264"/>
                    </a:moveTo>
                    <a:cubicBezTo>
                      <a:pt x="1849" y="176"/>
                      <a:pt x="968" y="88"/>
                      <a:pt x="0" y="0"/>
                    </a:cubicBezTo>
                    <a:cubicBezTo>
                      <a:pt x="880" y="88"/>
                      <a:pt x="1849" y="176"/>
                      <a:pt x="2817" y="26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46"/>
              <p:cNvSpPr/>
              <p:nvPr/>
            </p:nvSpPr>
            <p:spPr>
              <a:xfrm>
                <a:off x="4193820" y="3608681"/>
                <a:ext cx="2905" cy="88"/>
              </a:xfrm>
              <a:custGeom>
                <a:rect b="b" l="l" r="r" t="t"/>
                <a:pathLst>
                  <a:path extrusionOk="0" h="88" w="2905">
                    <a:moveTo>
                      <a:pt x="2905" y="0"/>
                    </a:moveTo>
                    <a:cubicBezTo>
                      <a:pt x="1937" y="0"/>
                      <a:pt x="968" y="0"/>
                      <a:pt x="0" y="88"/>
                    </a:cubicBezTo>
                    <a:cubicBezTo>
                      <a:pt x="968" y="88"/>
                      <a:pt x="1937" y="88"/>
                      <a:pt x="2905"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46"/>
              <p:cNvSpPr/>
              <p:nvPr/>
            </p:nvSpPr>
            <p:spPr>
              <a:xfrm>
                <a:off x="4164942" y="3605071"/>
                <a:ext cx="3169" cy="704"/>
              </a:xfrm>
              <a:custGeom>
                <a:rect b="b" l="l" r="r" t="t"/>
                <a:pathLst>
                  <a:path extrusionOk="0" h="704" w="3169">
                    <a:moveTo>
                      <a:pt x="3170" y="704"/>
                    </a:moveTo>
                    <a:cubicBezTo>
                      <a:pt x="2113" y="440"/>
                      <a:pt x="1057" y="264"/>
                      <a:pt x="0" y="0"/>
                    </a:cubicBezTo>
                    <a:cubicBezTo>
                      <a:pt x="1057" y="264"/>
                      <a:pt x="2113" y="440"/>
                      <a:pt x="3170" y="70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46"/>
              <p:cNvSpPr/>
              <p:nvPr/>
            </p:nvSpPr>
            <p:spPr>
              <a:xfrm>
                <a:off x="4172425" y="3606744"/>
                <a:ext cx="3169" cy="528"/>
              </a:xfrm>
              <a:custGeom>
                <a:rect b="b" l="l" r="r" t="t"/>
                <a:pathLst>
                  <a:path extrusionOk="0" h="528" w="3169">
                    <a:moveTo>
                      <a:pt x="3170" y="528"/>
                    </a:moveTo>
                    <a:cubicBezTo>
                      <a:pt x="2113" y="352"/>
                      <a:pt x="1057" y="176"/>
                      <a:pt x="0" y="0"/>
                    </a:cubicBezTo>
                    <a:cubicBezTo>
                      <a:pt x="1057" y="176"/>
                      <a:pt x="2113" y="352"/>
                      <a:pt x="3170" y="52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46"/>
              <p:cNvSpPr/>
              <p:nvPr/>
            </p:nvSpPr>
            <p:spPr>
              <a:xfrm>
                <a:off x="4197430" y="3608593"/>
                <a:ext cx="2289" cy="88"/>
              </a:xfrm>
              <a:custGeom>
                <a:rect b="b" l="l" r="r" t="t"/>
                <a:pathLst>
                  <a:path extrusionOk="0" h="88" w="2289">
                    <a:moveTo>
                      <a:pt x="2289" y="0"/>
                    </a:moveTo>
                    <a:cubicBezTo>
                      <a:pt x="1497" y="88"/>
                      <a:pt x="792" y="88"/>
                      <a:pt x="0" y="88"/>
                    </a:cubicBezTo>
                    <a:cubicBezTo>
                      <a:pt x="704" y="88"/>
                      <a:pt x="1497" y="0"/>
                      <a:pt x="2289"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46"/>
              <p:cNvSpPr/>
              <p:nvPr/>
            </p:nvSpPr>
            <p:spPr>
              <a:xfrm>
                <a:off x="4168640" y="3605952"/>
                <a:ext cx="3521" cy="704"/>
              </a:xfrm>
              <a:custGeom>
                <a:rect b="b" l="l" r="r" t="t"/>
                <a:pathLst>
                  <a:path extrusionOk="0" h="704" w="3521">
                    <a:moveTo>
                      <a:pt x="3522" y="704"/>
                    </a:moveTo>
                    <a:cubicBezTo>
                      <a:pt x="2377" y="440"/>
                      <a:pt x="1145" y="264"/>
                      <a:pt x="0" y="0"/>
                    </a:cubicBezTo>
                    <a:cubicBezTo>
                      <a:pt x="1233" y="176"/>
                      <a:pt x="2377" y="440"/>
                      <a:pt x="3522" y="704"/>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46"/>
              <p:cNvSpPr/>
              <p:nvPr/>
            </p:nvSpPr>
            <p:spPr>
              <a:xfrm>
                <a:off x="4186865" y="3608505"/>
                <a:ext cx="3081" cy="176"/>
              </a:xfrm>
              <a:custGeom>
                <a:rect b="b" l="l" r="r" t="t"/>
                <a:pathLst>
                  <a:path extrusionOk="0" h="176" w="3081">
                    <a:moveTo>
                      <a:pt x="3082" y="176"/>
                    </a:moveTo>
                    <a:cubicBezTo>
                      <a:pt x="2025" y="176"/>
                      <a:pt x="1057" y="88"/>
                      <a:pt x="0" y="0"/>
                    </a:cubicBezTo>
                    <a:cubicBezTo>
                      <a:pt x="1057" y="88"/>
                      <a:pt x="2025" y="176"/>
                      <a:pt x="3082" y="176"/>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46"/>
              <p:cNvSpPr/>
              <p:nvPr/>
            </p:nvSpPr>
            <p:spPr>
              <a:xfrm>
                <a:off x="4209668" y="3606920"/>
                <a:ext cx="2553" cy="440"/>
              </a:xfrm>
              <a:custGeom>
                <a:rect b="b" l="l" r="r" t="t"/>
                <a:pathLst>
                  <a:path extrusionOk="0" h="440" w="2553">
                    <a:moveTo>
                      <a:pt x="2553" y="0"/>
                    </a:moveTo>
                    <a:cubicBezTo>
                      <a:pt x="1761" y="176"/>
                      <a:pt x="880" y="352"/>
                      <a:pt x="0" y="440"/>
                    </a:cubicBezTo>
                    <a:cubicBezTo>
                      <a:pt x="880" y="352"/>
                      <a:pt x="1673" y="176"/>
                      <a:pt x="2553"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46"/>
              <p:cNvSpPr/>
              <p:nvPr/>
            </p:nvSpPr>
            <p:spPr>
              <a:xfrm>
                <a:off x="4206939" y="3607536"/>
                <a:ext cx="2201" cy="352"/>
              </a:xfrm>
              <a:custGeom>
                <a:rect b="b" l="l" r="r" t="t"/>
                <a:pathLst>
                  <a:path extrusionOk="0" h="352" w="2201">
                    <a:moveTo>
                      <a:pt x="2201" y="0"/>
                    </a:moveTo>
                    <a:cubicBezTo>
                      <a:pt x="1497" y="88"/>
                      <a:pt x="704" y="264"/>
                      <a:pt x="0" y="352"/>
                    </a:cubicBezTo>
                    <a:cubicBezTo>
                      <a:pt x="792" y="176"/>
                      <a:pt x="1497" y="88"/>
                      <a:pt x="2201"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46"/>
              <p:cNvSpPr/>
              <p:nvPr/>
            </p:nvSpPr>
            <p:spPr>
              <a:xfrm>
                <a:off x="4200599" y="3608241"/>
                <a:ext cx="2729" cy="263"/>
              </a:xfrm>
              <a:custGeom>
                <a:rect b="b" l="l" r="r" t="t"/>
                <a:pathLst>
                  <a:path extrusionOk="0" h="263" w="2729">
                    <a:moveTo>
                      <a:pt x="2729" y="0"/>
                    </a:moveTo>
                    <a:cubicBezTo>
                      <a:pt x="1849" y="88"/>
                      <a:pt x="880" y="176"/>
                      <a:pt x="0" y="264"/>
                    </a:cubicBezTo>
                    <a:cubicBezTo>
                      <a:pt x="880" y="176"/>
                      <a:pt x="1761" y="176"/>
                      <a:pt x="2729"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46"/>
              <p:cNvSpPr/>
              <p:nvPr/>
            </p:nvSpPr>
            <p:spPr>
              <a:xfrm>
                <a:off x="4203769" y="3607976"/>
                <a:ext cx="2289" cy="264"/>
              </a:xfrm>
              <a:custGeom>
                <a:rect b="b" l="l" r="r" t="t"/>
                <a:pathLst>
                  <a:path extrusionOk="0" h="264" w="2289">
                    <a:moveTo>
                      <a:pt x="2289" y="0"/>
                    </a:moveTo>
                    <a:cubicBezTo>
                      <a:pt x="1497" y="88"/>
                      <a:pt x="792" y="176"/>
                      <a:pt x="0" y="264"/>
                    </a:cubicBezTo>
                    <a:cubicBezTo>
                      <a:pt x="792" y="176"/>
                      <a:pt x="1585" y="88"/>
                      <a:pt x="2289"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46"/>
              <p:cNvSpPr/>
              <p:nvPr/>
            </p:nvSpPr>
            <p:spPr>
              <a:xfrm>
                <a:off x="4213190" y="3606304"/>
                <a:ext cx="1760" cy="440"/>
              </a:xfrm>
              <a:custGeom>
                <a:rect b="b" l="l" r="r" t="t"/>
                <a:pathLst>
                  <a:path extrusionOk="0" h="440" w="1760">
                    <a:moveTo>
                      <a:pt x="1761" y="0"/>
                    </a:moveTo>
                    <a:cubicBezTo>
                      <a:pt x="1145" y="176"/>
                      <a:pt x="528" y="264"/>
                      <a:pt x="0" y="440"/>
                    </a:cubicBezTo>
                    <a:cubicBezTo>
                      <a:pt x="528" y="264"/>
                      <a:pt x="1145" y="176"/>
                      <a:pt x="1761"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46"/>
              <p:cNvSpPr/>
              <p:nvPr/>
            </p:nvSpPr>
            <p:spPr>
              <a:xfrm>
                <a:off x="4057881" y="3262436"/>
                <a:ext cx="160415" cy="190685"/>
              </a:xfrm>
              <a:custGeom>
                <a:rect b="b" l="l" r="r" t="t"/>
                <a:pathLst>
                  <a:path extrusionOk="0" h="190685" w="160415">
                    <a:moveTo>
                      <a:pt x="0" y="119289"/>
                    </a:moveTo>
                    <a:lnTo>
                      <a:pt x="24476" y="190686"/>
                    </a:lnTo>
                    <a:cubicBezTo>
                      <a:pt x="21130" y="162514"/>
                      <a:pt x="27293" y="131702"/>
                      <a:pt x="46751" y="101153"/>
                    </a:cubicBezTo>
                    <a:cubicBezTo>
                      <a:pt x="71579" y="59776"/>
                      <a:pt x="111639" y="20336"/>
                      <a:pt x="160415" y="0"/>
                    </a:cubicBezTo>
                    <a:cubicBezTo>
                      <a:pt x="149498" y="3345"/>
                      <a:pt x="137612" y="8275"/>
                      <a:pt x="125198" y="14878"/>
                    </a:cubicBezTo>
                    <a:cubicBezTo>
                      <a:pt x="125110" y="14966"/>
                      <a:pt x="125022" y="14966"/>
                      <a:pt x="124934" y="15054"/>
                    </a:cubicBezTo>
                    <a:cubicBezTo>
                      <a:pt x="123613" y="15758"/>
                      <a:pt x="122380" y="16463"/>
                      <a:pt x="121060" y="17167"/>
                    </a:cubicBezTo>
                    <a:cubicBezTo>
                      <a:pt x="120972" y="17255"/>
                      <a:pt x="120884" y="17255"/>
                      <a:pt x="120796" y="17343"/>
                    </a:cubicBezTo>
                    <a:cubicBezTo>
                      <a:pt x="118066" y="18840"/>
                      <a:pt x="115337" y="20424"/>
                      <a:pt x="112608" y="22009"/>
                    </a:cubicBezTo>
                    <a:cubicBezTo>
                      <a:pt x="112255" y="22185"/>
                      <a:pt x="111991" y="22361"/>
                      <a:pt x="111639" y="22625"/>
                    </a:cubicBezTo>
                    <a:cubicBezTo>
                      <a:pt x="110671" y="23241"/>
                      <a:pt x="109614" y="23858"/>
                      <a:pt x="108646" y="24386"/>
                    </a:cubicBezTo>
                    <a:cubicBezTo>
                      <a:pt x="108205" y="24650"/>
                      <a:pt x="107677" y="25002"/>
                      <a:pt x="107237" y="25266"/>
                    </a:cubicBezTo>
                    <a:cubicBezTo>
                      <a:pt x="106357" y="25795"/>
                      <a:pt x="105476" y="26323"/>
                      <a:pt x="104684" y="26851"/>
                    </a:cubicBezTo>
                    <a:cubicBezTo>
                      <a:pt x="104155" y="27203"/>
                      <a:pt x="103627" y="27555"/>
                      <a:pt x="103099" y="27819"/>
                    </a:cubicBezTo>
                    <a:cubicBezTo>
                      <a:pt x="102218" y="28348"/>
                      <a:pt x="101338" y="28964"/>
                      <a:pt x="100458" y="29580"/>
                    </a:cubicBezTo>
                    <a:cubicBezTo>
                      <a:pt x="99841" y="30020"/>
                      <a:pt x="99137" y="30460"/>
                      <a:pt x="98521" y="30900"/>
                    </a:cubicBezTo>
                    <a:cubicBezTo>
                      <a:pt x="97464" y="31605"/>
                      <a:pt x="96408" y="32309"/>
                      <a:pt x="95263" y="33013"/>
                    </a:cubicBezTo>
                    <a:cubicBezTo>
                      <a:pt x="94559" y="33454"/>
                      <a:pt x="93854" y="33982"/>
                      <a:pt x="93150" y="34422"/>
                    </a:cubicBezTo>
                    <a:cubicBezTo>
                      <a:pt x="92534" y="34862"/>
                      <a:pt x="91917" y="35302"/>
                      <a:pt x="91213" y="35742"/>
                    </a:cubicBezTo>
                    <a:cubicBezTo>
                      <a:pt x="90421" y="36271"/>
                      <a:pt x="89716" y="36799"/>
                      <a:pt x="88924" y="37327"/>
                    </a:cubicBezTo>
                    <a:cubicBezTo>
                      <a:pt x="88396" y="37767"/>
                      <a:pt x="87779" y="38120"/>
                      <a:pt x="87251" y="38560"/>
                    </a:cubicBezTo>
                    <a:cubicBezTo>
                      <a:pt x="86459" y="39176"/>
                      <a:pt x="85666" y="39704"/>
                      <a:pt x="84786" y="40321"/>
                    </a:cubicBezTo>
                    <a:cubicBezTo>
                      <a:pt x="84258" y="40673"/>
                      <a:pt x="83817" y="41025"/>
                      <a:pt x="83289" y="41377"/>
                    </a:cubicBezTo>
                    <a:cubicBezTo>
                      <a:pt x="80296" y="43578"/>
                      <a:pt x="77214" y="45867"/>
                      <a:pt x="74133" y="48244"/>
                    </a:cubicBezTo>
                    <a:cubicBezTo>
                      <a:pt x="73692" y="48596"/>
                      <a:pt x="73252" y="48860"/>
                      <a:pt x="72900" y="49212"/>
                    </a:cubicBezTo>
                    <a:cubicBezTo>
                      <a:pt x="72020" y="49916"/>
                      <a:pt x="71051" y="50621"/>
                      <a:pt x="70171" y="51413"/>
                    </a:cubicBezTo>
                    <a:cubicBezTo>
                      <a:pt x="69731" y="51765"/>
                      <a:pt x="69290" y="52117"/>
                      <a:pt x="68762" y="52469"/>
                    </a:cubicBezTo>
                    <a:cubicBezTo>
                      <a:pt x="67793" y="53174"/>
                      <a:pt x="66913" y="53966"/>
                      <a:pt x="65945" y="54758"/>
                    </a:cubicBezTo>
                    <a:cubicBezTo>
                      <a:pt x="65504" y="55110"/>
                      <a:pt x="65152" y="55375"/>
                      <a:pt x="64712" y="55727"/>
                    </a:cubicBezTo>
                    <a:cubicBezTo>
                      <a:pt x="61542" y="58368"/>
                      <a:pt x="58285" y="61009"/>
                      <a:pt x="55027" y="63826"/>
                    </a:cubicBezTo>
                    <a:cubicBezTo>
                      <a:pt x="54587" y="64178"/>
                      <a:pt x="54235" y="64530"/>
                      <a:pt x="53795" y="64882"/>
                    </a:cubicBezTo>
                    <a:cubicBezTo>
                      <a:pt x="52914" y="65675"/>
                      <a:pt x="51946" y="66467"/>
                      <a:pt x="51065" y="67259"/>
                    </a:cubicBezTo>
                    <a:cubicBezTo>
                      <a:pt x="50537" y="67700"/>
                      <a:pt x="50009" y="68140"/>
                      <a:pt x="49481" y="68668"/>
                    </a:cubicBezTo>
                    <a:cubicBezTo>
                      <a:pt x="48600" y="69460"/>
                      <a:pt x="47720" y="70253"/>
                      <a:pt x="46839" y="71045"/>
                    </a:cubicBezTo>
                    <a:cubicBezTo>
                      <a:pt x="46311" y="71573"/>
                      <a:pt x="45695" y="72013"/>
                      <a:pt x="45166" y="72542"/>
                    </a:cubicBezTo>
                    <a:cubicBezTo>
                      <a:pt x="44286" y="73334"/>
                      <a:pt x="43405" y="74126"/>
                      <a:pt x="42525" y="74918"/>
                    </a:cubicBezTo>
                    <a:cubicBezTo>
                      <a:pt x="41997" y="75447"/>
                      <a:pt x="41380" y="75975"/>
                      <a:pt x="40852" y="76503"/>
                    </a:cubicBezTo>
                    <a:cubicBezTo>
                      <a:pt x="39356" y="77824"/>
                      <a:pt x="37859" y="79232"/>
                      <a:pt x="36362" y="80641"/>
                    </a:cubicBezTo>
                    <a:cubicBezTo>
                      <a:pt x="35658" y="81345"/>
                      <a:pt x="34865" y="82049"/>
                      <a:pt x="34161" y="82754"/>
                    </a:cubicBezTo>
                    <a:cubicBezTo>
                      <a:pt x="33457" y="83458"/>
                      <a:pt x="32664" y="84162"/>
                      <a:pt x="31960" y="84867"/>
                    </a:cubicBezTo>
                    <a:cubicBezTo>
                      <a:pt x="31167" y="85659"/>
                      <a:pt x="30375" y="86363"/>
                      <a:pt x="29583" y="87156"/>
                    </a:cubicBezTo>
                    <a:cubicBezTo>
                      <a:pt x="28878" y="87860"/>
                      <a:pt x="28174" y="88476"/>
                      <a:pt x="27558" y="89180"/>
                    </a:cubicBezTo>
                    <a:cubicBezTo>
                      <a:pt x="26677" y="90061"/>
                      <a:pt x="25797" y="90941"/>
                      <a:pt x="24828" y="91822"/>
                    </a:cubicBezTo>
                    <a:cubicBezTo>
                      <a:pt x="24212" y="92438"/>
                      <a:pt x="23684" y="92966"/>
                      <a:pt x="23067" y="93582"/>
                    </a:cubicBezTo>
                    <a:cubicBezTo>
                      <a:pt x="21571" y="95079"/>
                      <a:pt x="20074" y="96575"/>
                      <a:pt x="18577" y="98072"/>
                    </a:cubicBezTo>
                    <a:cubicBezTo>
                      <a:pt x="12150" y="104587"/>
                      <a:pt x="5899" y="111718"/>
                      <a:pt x="0" y="1192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46"/>
              <p:cNvSpPr/>
              <p:nvPr/>
            </p:nvSpPr>
            <p:spPr>
              <a:xfrm>
                <a:off x="4099526" y="3503390"/>
                <a:ext cx="186828" cy="105114"/>
              </a:xfrm>
              <a:custGeom>
                <a:rect b="b" l="l" r="r" t="t"/>
                <a:pathLst>
                  <a:path extrusionOk="0" h="105114" w="186828">
                    <a:moveTo>
                      <a:pt x="0" y="0"/>
                    </a:moveTo>
                    <a:lnTo>
                      <a:pt x="30463" y="89092"/>
                    </a:lnTo>
                    <a:cubicBezTo>
                      <a:pt x="30639" y="89180"/>
                      <a:pt x="30815" y="89268"/>
                      <a:pt x="31079" y="89356"/>
                    </a:cubicBezTo>
                    <a:cubicBezTo>
                      <a:pt x="31255" y="89445"/>
                      <a:pt x="31520" y="89533"/>
                      <a:pt x="31696" y="89621"/>
                    </a:cubicBezTo>
                    <a:cubicBezTo>
                      <a:pt x="33104" y="90237"/>
                      <a:pt x="34425" y="90853"/>
                      <a:pt x="35834" y="91469"/>
                    </a:cubicBezTo>
                    <a:cubicBezTo>
                      <a:pt x="36010" y="91557"/>
                      <a:pt x="36186" y="91646"/>
                      <a:pt x="36274" y="91646"/>
                    </a:cubicBezTo>
                    <a:cubicBezTo>
                      <a:pt x="37507" y="92174"/>
                      <a:pt x="38739" y="92702"/>
                      <a:pt x="39884" y="93142"/>
                    </a:cubicBezTo>
                    <a:cubicBezTo>
                      <a:pt x="40148" y="93230"/>
                      <a:pt x="40324" y="93318"/>
                      <a:pt x="40588" y="93406"/>
                    </a:cubicBezTo>
                    <a:cubicBezTo>
                      <a:pt x="43229" y="94463"/>
                      <a:pt x="45871" y="95519"/>
                      <a:pt x="48512" y="96399"/>
                    </a:cubicBezTo>
                    <a:cubicBezTo>
                      <a:pt x="48776" y="96487"/>
                      <a:pt x="48952" y="96575"/>
                      <a:pt x="49216" y="96664"/>
                    </a:cubicBezTo>
                    <a:cubicBezTo>
                      <a:pt x="51770" y="97544"/>
                      <a:pt x="54323" y="98424"/>
                      <a:pt x="56876" y="99216"/>
                    </a:cubicBezTo>
                    <a:cubicBezTo>
                      <a:pt x="57052" y="99305"/>
                      <a:pt x="57316" y="99305"/>
                      <a:pt x="57492" y="99392"/>
                    </a:cubicBezTo>
                    <a:cubicBezTo>
                      <a:pt x="58637" y="99745"/>
                      <a:pt x="59782" y="100097"/>
                      <a:pt x="60926" y="100361"/>
                    </a:cubicBezTo>
                    <a:cubicBezTo>
                      <a:pt x="61014" y="100361"/>
                      <a:pt x="61190" y="100449"/>
                      <a:pt x="61278" y="100449"/>
                    </a:cubicBezTo>
                    <a:cubicBezTo>
                      <a:pt x="62511" y="100801"/>
                      <a:pt x="63744" y="101153"/>
                      <a:pt x="64976" y="101417"/>
                    </a:cubicBezTo>
                    <a:cubicBezTo>
                      <a:pt x="65152" y="101417"/>
                      <a:pt x="65328" y="101505"/>
                      <a:pt x="65504" y="101505"/>
                    </a:cubicBezTo>
                    <a:cubicBezTo>
                      <a:pt x="66561" y="101770"/>
                      <a:pt x="67617" y="102034"/>
                      <a:pt x="68674" y="102210"/>
                    </a:cubicBezTo>
                    <a:cubicBezTo>
                      <a:pt x="68850" y="102210"/>
                      <a:pt x="69026" y="102298"/>
                      <a:pt x="69290" y="102298"/>
                    </a:cubicBezTo>
                    <a:cubicBezTo>
                      <a:pt x="70435" y="102562"/>
                      <a:pt x="71667" y="102826"/>
                      <a:pt x="72812" y="103002"/>
                    </a:cubicBezTo>
                    <a:cubicBezTo>
                      <a:pt x="72900" y="103002"/>
                      <a:pt x="72988" y="103002"/>
                      <a:pt x="73076" y="103002"/>
                    </a:cubicBezTo>
                    <a:cubicBezTo>
                      <a:pt x="74133" y="103178"/>
                      <a:pt x="75189" y="103354"/>
                      <a:pt x="76246" y="103530"/>
                    </a:cubicBezTo>
                    <a:cubicBezTo>
                      <a:pt x="76510" y="103530"/>
                      <a:pt x="76686" y="103618"/>
                      <a:pt x="76950" y="103618"/>
                    </a:cubicBezTo>
                    <a:cubicBezTo>
                      <a:pt x="79151" y="103971"/>
                      <a:pt x="81352" y="104234"/>
                      <a:pt x="83553" y="104499"/>
                    </a:cubicBezTo>
                    <a:cubicBezTo>
                      <a:pt x="83817" y="104499"/>
                      <a:pt x="84082" y="104587"/>
                      <a:pt x="84258" y="104587"/>
                    </a:cubicBezTo>
                    <a:cubicBezTo>
                      <a:pt x="85226" y="104675"/>
                      <a:pt x="86195" y="104763"/>
                      <a:pt x="87075" y="104851"/>
                    </a:cubicBezTo>
                    <a:cubicBezTo>
                      <a:pt x="87163" y="104851"/>
                      <a:pt x="87339" y="104851"/>
                      <a:pt x="87427" y="104851"/>
                    </a:cubicBezTo>
                    <a:cubicBezTo>
                      <a:pt x="88484" y="104939"/>
                      <a:pt x="89540" y="104939"/>
                      <a:pt x="90509" y="105027"/>
                    </a:cubicBezTo>
                    <a:cubicBezTo>
                      <a:pt x="90773" y="105027"/>
                      <a:pt x="90949" y="105027"/>
                      <a:pt x="91213" y="105027"/>
                    </a:cubicBezTo>
                    <a:cubicBezTo>
                      <a:pt x="92093" y="105027"/>
                      <a:pt x="92886" y="105027"/>
                      <a:pt x="93678" y="105115"/>
                    </a:cubicBezTo>
                    <a:cubicBezTo>
                      <a:pt x="93942" y="105115"/>
                      <a:pt x="94119" y="105115"/>
                      <a:pt x="94383" y="105115"/>
                    </a:cubicBezTo>
                    <a:cubicBezTo>
                      <a:pt x="95351" y="105115"/>
                      <a:pt x="96320" y="105115"/>
                      <a:pt x="97288" y="105027"/>
                    </a:cubicBezTo>
                    <a:cubicBezTo>
                      <a:pt x="97464" y="105027"/>
                      <a:pt x="97728" y="105027"/>
                      <a:pt x="97904" y="105027"/>
                    </a:cubicBezTo>
                    <a:cubicBezTo>
                      <a:pt x="98697" y="105027"/>
                      <a:pt x="99489" y="104939"/>
                      <a:pt x="100193" y="104939"/>
                    </a:cubicBezTo>
                    <a:cubicBezTo>
                      <a:pt x="100458" y="104939"/>
                      <a:pt x="100722" y="104939"/>
                      <a:pt x="100986" y="104851"/>
                    </a:cubicBezTo>
                    <a:cubicBezTo>
                      <a:pt x="101954" y="104763"/>
                      <a:pt x="102835" y="104675"/>
                      <a:pt x="103715" y="104587"/>
                    </a:cubicBezTo>
                    <a:cubicBezTo>
                      <a:pt x="103891" y="104587"/>
                      <a:pt x="103979" y="104587"/>
                      <a:pt x="104155" y="104499"/>
                    </a:cubicBezTo>
                    <a:cubicBezTo>
                      <a:pt x="104948" y="104411"/>
                      <a:pt x="105740" y="104323"/>
                      <a:pt x="106445" y="104234"/>
                    </a:cubicBezTo>
                    <a:cubicBezTo>
                      <a:pt x="106709" y="104234"/>
                      <a:pt x="107061" y="104146"/>
                      <a:pt x="107325" y="104146"/>
                    </a:cubicBezTo>
                    <a:cubicBezTo>
                      <a:pt x="108029" y="104059"/>
                      <a:pt x="108822" y="103971"/>
                      <a:pt x="109526" y="103794"/>
                    </a:cubicBezTo>
                    <a:cubicBezTo>
                      <a:pt x="109702" y="103794"/>
                      <a:pt x="109878" y="103706"/>
                      <a:pt x="110054" y="103706"/>
                    </a:cubicBezTo>
                    <a:cubicBezTo>
                      <a:pt x="110935" y="103530"/>
                      <a:pt x="111727" y="103354"/>
                      <a:pt x="112608" y="103266"/>
                    </a:cubicBezTo>
                    <a:cubicBezTo>
                      <a:pt x="112960" y="103178"/>
                      <a:pt x="113224" y="103178"/>
                      <a:pt x="113488" y="103090"/>
                    </a:cubicBezTo>
                    <a:cubicBezTo>
                      <a:pt x="114104" y="103002"/>
                      <a:pt x="114721" y="102826"/>
                      <a:pt x="115249" y="102650"/>
                    </a:cubicBezTo>
                    <a:cubicBezTo>
                      <a:pt x="115513" y="102562"/>
                      <a:pt x="115777" y="102562"/>
                      <a:pt x="116041" y="102474"/>
                    </a:cubicBezTo>
                    <a:cubicBezTo>
                      <a:pt x="116834" y="102298"/>
                      <a:pt x="117626" y="102034"/>
                      <a:pt x="118418" y="101858"/>
                    </a:cubicBezTo>
                    <a:cubicBezTo>
                      <a:pt x="118683" y="101770"/>
                      <a:pt x="119035" y="101682"/>
                      <a:pt x="119299" y="101593"/>
                    </a:cubicBezTo>
                    <a:cubicBezTo>
                      <a:pt x="119827" y="101417"/>
                      <a:pt x="120355" y="101241"/>
                      <a:pt x="120884" y="101065"/>
                    </a:cubicBezTo>
                    <a:cubicBezTo>
                      <a:pt x="121236" y="100977"/>
                      <a:pt x="121500" y="100889"/>
                      <a:pt x="121852" y="100801"/>
                    </a:cubicBezTo>
                    <a:cubicBezTo>
                      <a:pt x="122556" y="100537"/>
                      <a:pt x="123349" y="100273"/>
                      <a:pt x="124053" y="100009"/>
                    </a:cubicBezTo>
                    <a:cubicBezTo>
                      <a:pt x="124317" y="99921"/>
                      <a:pt x="124670" y="99745"/>
                      <a:pt x="124934" y="99657"/>
                    </a:cubicBezTo>
                    <a:cubicBezTo>
                      <a:pt x="125462" y="99481"/>
                      <a:pt x="125902" y="99305"/>
                      <a:pt x="126430" y="99129"/>
                    </a:cubicBezTo>
                    <a:cubicBezTo>
                      <a:pt x="126783" y="98952"/>
                      <a:pt x="127135" y="98864"/>
                      <a:pt x="127487" y="98688"/>
                    </a:cubicBezTo>
                    <a:cubicBezTo>
                      <a:pt x="128015" y="98512"/>
                      <a:pt x="128543" y="98248"/>
                      <a:pt x="128984" y="98072"/>
                    </a:cubicBezTo>
                    <a:cubicBezTo>
                      <a:pt x="129424" y="97896"/>
                      <a:pt x="129864" y="97720"/>
                      <a:pt x="130304" y="97456"/>
                    </a:cubicBezTo>
                    <a:cubicBezTo>
                      <a:pt x="130745" y="97192"/>
                      <a:pt x="131273" y="97016"/>
                      <a:pt x="131713" y="96751"/>
                    </a:cubicBezTo>
                    <a:cubicBezTo>
                      <a:pt x="132065" y="96575"/>
                      <a:pt x="132417" y="96399"/>
                      <a:pt x="132770" y="96223"/>
                    </a:cubicBezTo>
                    <a:cubicBezTo>
                      <a:pt x="133210" y="96047"/>
                      <a:pt x="133562" y="95783"/>
                      <a:pt x="134002" y="95607"/>
                    </a:cubicBezTo>
                    <a:cubicBezTo>
                      <a:pt x="134442" y="95431"/>
                      <a:pt x="134795" y="95167"/>
                      <a:pt x="135235" y="94991"/>
                    </a:cubicBezTo>
                    <a:cubicBezTo>
                      <a:pt x="135763" y="94727"/>
                      <a:pt x="136291" y="94374"/>
                      <a:pt x="136820" y="94110"/>
                    </a:cubicBezTo>
                    <a:cubicBezTo>
                      <a:pt x="137172" y="93934"/>
                      <a:pt x="137524" y="93670"/>
                      <a:pt x="137876" y="93494"/>
                    </a:cubicBezTo>
                    <a:cubicBezTo>
                      <a:pt x="138228" y="93318"/>
                      <a:pt x="138580" y="93054"/>
                      <a:pt x="138933" y="92878"/>
                    </a:cubicBezTo>
                    <a:cubicBezTo>
                      <a:pt x="139285" y="92702"/>
                      <a:pt x="139637" y="92438"/>
                      <a:pt x="139989" y="92262"/>
                    </a:cubicBezTo>
                    <a:cubicBezTo>
                      <a:pt x="140605" y="91909"/>
                      <a:pt x="141134" y="91557"/>
                      <a:pt x="141662" y="91117"/>
                    </a:cubicBezTo>
                    <a:cubicBezTo>
                      <a:pt x="142014" y="90853"/>
                      <a:pt x="142366" y="90589"/>
                      <a:pt x="142718" y="90413"/>
                    </a:cubicBezTo>
                    <a:cubicBezTo>
                      <a:pt x="142983" y="90237"/>
                      <a:pt x="143335" y="89973"/>
                      <a:pt x="143599" y="89797"/>
                    </a:cubicBezTo>
                    <a:cubicBezTo>
                      <a:pt x="143951" y="89533"/>
                      <a:pt x="144303" y="89268"/>
                      <a:pt x="144655" y="89004"/>
                    </a:cubicBezTo>
                    <a:cubicBezTo>
                      <a:pt x="144920" y="88828"/>
                      <a:pt x="145272" y="88564"/>
                      <a:pt x="145536" y="88388"/>
                    </a:cubicBezTo>
                    <a:cubicBezTo>
                      <a:pt x="146152" y="87948"/>
                      <a:pt x="146768" y="87508"/>
                      <a:pt x="147385" y="86980"/>
                    </a:cubicBezTo>
                    <a:cubicBezTo>
                      <a:pt x="147649" y="86804"/>
                      <a:pt x="147913" y="86539"/>
                      <a:pt x="148177" y="86363"/>
                    </a:cubicBezTo>
                    <a:cubicBezTo>
                      <a:pt x="148529" y="86099"/>
                      <a:pt x="148882" y="85747"/>
                      <a:pt x="149234" y="85483"/>
                    </a:cubicBezTo>
                    <a:cubicBezTo>
                      <a:pt x="149498" y="85307"/>
                      <a:pt x="149674" y="85131"/>
                      <a:pt x="149938" y="84867"/>
                    </a:cubicBezTo>
                    <a:cubicBezTo>
                      <a:pt x="150642" y="84338"/>
                      <a:pt x="151259" y="83722"/>
                      <a:pt x="151875" y="83106"/>
                    </a:cubicBezTo>
                    <a:cubicBezTo>
                      <a:pt x="152051" y="82930"/>
                      <a:pt x="152227" y="82754"/>
                      <a:pt x="152403" y="82578"/>
                    </a:cubicBezTo>
                    <a:cubicBezTo>
                      <a:pt x="152755" y="82225"/>
                      <a:pt x="153108" y="81873"/>
                      <a:pt x="153548" y="81521"/>
                    </a:cubicBezTo>
                    <a:cubicBezTo>
                      <a:pt x="153724" y="81345"/>
                      <a:pt x="153900" y="81169"/>
                      <a:pt x="154164" y="80993"/>
                    </a:cubicBezTo>
                    <a:cubicBezTo>
                      <a:pt x="155397" y="79849"/>
                      <a:pt x="156541" y="78616"/>
                      <a:pt x="157686" y="77384"/>
                    </a:cubicBezTo>
                    <a:cubicBezTo>
                      <a:pt x="157862" y="77207"/>
                      <a:pt x="157950" y="77031"/>
                      <a:pt x="158126" y="76855"/>
                    </a:cubicBezTo>
                    <a:cubicBezTo>
                      <a:pt x="159359" y="75535"/>
                      <a:pt x="160503" y="74214"/>
                      <a:pt x="161648" y="72894"/>
                    </a:cubicBezTo>
                    <a:cubicBezTo>
                      <a:pt x="161736" y="72806"/>
                      <a:pt x="161824" y="72630"/>
                      <a:pt x="161912" y="72542"/>
                    </a:cubicBezTo>
                    <a:cubicBezTo>
                      <a:pt x="162264" y="72101"/>
                      <a:pt x="162704" y="71661"/>
                      <a:pt x="163056" y="71133"/>
                    </a:cubicBezTo>
                    <a:cubicBezTo>
                      <a:pt x="163056" y="71045"/>
                      <a:pt x="163145" y="71045"/>
                      <a:pt x="163145" y="70957"/>
                    </a:cubicBezTo>
                    <a:cubicBezTo>
                      <a:pt x="163937" y="69989"/>
                      <a:pt x="164729" y="68932"/>
                      <a:pt x="165522" y="67964"/>
                    </a:cubicBezTo>
                    <a:cubicBezTo>
                      <a:pt x="165522" y="67964"/>
                      <a:pt x="165522" y="67964"/>
                      <a:pt x="165522" y="67964"/>
                    </a:cubicBezTo>
                    <a:cubicBezTo>
                      <a:pt x="165874" y="67436"/>
                      <a:pt x="166314" y="66907"/>
                      <a:pt x="166666" y="66379"/>
                    </a:cubicBezTo>
                    <a:cubicBezTo>
                      <a:pt x="166666" y="66379"/>
                      <a:pt x="166754" y="66291"/>
                      <a:pt x="166754" y="66291"/>
                    </a:cubicBezTo>
                    <a:cubicBezTo>
                      <a:pt x="167899" y="64706"/>
                      <a:pt x="169043" y="63122"/>
                      <a:pt x="170100" y="61449"/>
                    </a:cubicBezTo>
                    <a:cubicBezTo>
                      <a:pt x="170100" y="61449"/>
                      <a:pt x="170100" y="61449"/>
                      <a:pt x="170100" y="61449"/>
                    </a:cubicBezTo>
                    <a:cubicBezTo>
                      <a:pt x="176791" y="51413"/>
                      <a:pt x="182250" y="40232"/>
                      <a:pt x="186828" y="28612"/>
                    </a:cubicBezTo>
                    <a:cubicBezTo>
                      <a:pt x="186828" y="28612"/>
                      <a:pt x="186828" y="28612"/>
                      <a:pt x="186828" y="28612"/>
                    </a:cubicBezTo>
                    <a:cubicBezTo>
                      <a:pt x="123261" y="90853"/>
                      <a:pt x="36890" y="61977"/>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46"/>
              <p:cNvSpPr/>
              <p:nvPr/>
            </p:nvSpPr>
            <p:spPr>
              <a:xfrm>
                <a:off x="4024069" y="3381812"/>
                <a:ext cx="105919" cy="210582"/>
              </a:xfrm>
              <a:custGeom>
                <a:rect b="b" l="l" r="r" t="t"/>
                <a:pathLst>
                  <a:path extrusionOk="0" h="210582" w="105919">
                    <a:moveTo>
                      <a:pt x="75457" y="121578"/>
                    </a:moveTo>
                    <a:cubicBezTo>
                      <a:pt x="66476" y="106523"/>
                      <a:pt x="60401" y="89533"/>
                      <a:pt x="58288" y="71397"/>
                    </a:cubicBezTo>
                    <a:lnTo>
                      <a:pt x="33812" y="0"/>
                    </a:lnTo>
                    <a:cubicBezTo>
                      <a:pt x="14619" y="24826"/>
                      <a:pt x="-261" y="54759"/>
                      <a:pt x="3" y="86187"/>
                    </a:cubicBezTo>
                    <a:cubicBezTo>
                      <a:pt x="268" y="124747"/>
                      <a:pt x="23159" y="165508"/>
                      <a:pt x="88311" y="201690"/>
                    </a:cubicBezTo>
                    <a:cubicBezTo>
                      <a:pt x="88311" y="201690"/>
                      <a:pt x="88311" y="201690"/>
                      <a:pt x="88399" y="201690"/>
                    </a:cubicBezTo>
                    <a:cubicBezTo>
                      <a:pt x="89808" y="202483"/>
                      <a:pt x="91217" y="203275"/>
                      <a:pt x="92625" y="203979"/>
                    </a:cubicBezTo>
                    <a:cubicBezTo>
                      <a:pt x="92977" y="204155"/>
                      <a:pt x="93330" y="204332"/>
                      <a:pt x="93682" y="204508"/>
                    </a:cubicBezTo>
                    <a:cubicBezTo>
                      <a:pt x="94914" y="205212"/>
                      <a:pt x="96147" y="205828"/>
                      <a:pt x="97380" y="206444"/>
                    </a:cubicBezTo>
                    <a:cubicBezTo>
                      <a:pt x="97556" y="206532"/>
                      <a:pt x="97732" y="206621"/>
                      <a:pt x="97908" y="206708"/>
                    </a:cubicBezTo>
                    <a:cubicBezTo>
                      <a:pt x="99317" y="207413"/>
                      <a:pt x="100725" y="208117"/>
                      <a:pt x="102134" y="208821"/>
                    </a:cubicBezTo>
                    <a:cubicBezTo>
                      <a:pt x="102398" y="208909"/>
                      <a:pt x="102662" y="209085"/>
                      <a:pt x="102926" y="209173"/>
                    </a:cubicBezTo>
                    <a:cubicBezTo>
                      <a:pt x="103983" y="209702"/>
                      <a:pt x="104951" y="210142"/>
                      <a:pt x="105920" y="210582"/>
                    </a:cubicBezTo>
                    <a:lnTo>
                      <a:pt x="75457" y="12157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46"/>
              <p:cNvSpPr/>
              <p:nvPr/>
            </p:nvSpPr>
            <p:spPr>
              <a:xfrm>
                <a:off x="4230829" y="3591618"/>
                <a:ext cx="54418" cy="39694"/>
              </a:xfrm>
              <a:custGeom>
                <a:rect b="b" l="l" r="r" t="t"/>
                <a:pathLst>
                  <a:path extrusionOk="0" h="39694" w="54418">
                    <a:moveTo>
                      <a:pt x="1906" y="28507"/>
                    </a:moveTo>
                    <a:cubicBezTo>
                      <a:pt x="57" y="30356"/>
                      <a:pt x="-735" y="33613"/>
                      <a:pt x="850" y="35726"/>
                    </a:cubicBezTo>
                    <a:cubicBezTo>
                      <a:pt x="1466" y="36519"/>
                      <a:pt x="2346" y="37047"/>
                      <a:pt x="3315" y="37487"/>
                    </a:cubicBezTo>
                    <a:cubicBezTo>
                      <a:pt x="13528" y="42505"/>
                      <a:pt x="25414" y="38191"/>
                      <a:pt x="34218" y="32293"/>
                    </a:cubicBezTo>
                    <a:cubicBezTo>
                      <a:pt x="40733" y="27891"/>
                      <a:pt x="55261" y="16446"/>
                      <a:pt x="54380" y="7467"/>
                    </a:cubicBezTo>
                    <a:cubicBezTo>
                      <a:pt x="53060" y="-4858"/>
                      <a:pt x="42758" y="688"/>
                      <a:pt x="37740" y="5618"/>
                    </a:cubicBezTo>
                    <a:cubicBezTo>
                      <a:pt x="29376" y="13717"/>
                      <a:pt x="19867" y="20496"/>
                      <a:pt x="8862" y="24810"/>
                    </a:cubicBezTo>
                    <a:cubicBezTo>
                      <a:pt x="6397" y="25778"/>
                      <a:pt x="3755" y="26659"/>
                      <a:pt x="1906" y="285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46"/>
              <p:cNvSpPr/>
              <p:nvPr/>
            </p:nvSpPr>
            <p:spPr>
              <a:xfrm>
                <a:off x="4285532" y="3546137"/>
                <a:ext cx="25345" cy="37973"/>
              </a:xfrm>
              <a:custGeom>
                <a:rect b="b" l="l" r="r" t="t"/>
                <a:pathLst>
                  <a:path extrusionOk="0" h="37973" w="25345">
                    <a:moveTo>
                      <a:pt x="29" y="32259"/>
                    </a:moveTo>
                    <a:cubicBezTo>
                      <a:pt x="117" y="33228"/>
                      <a:pt x="381" y="34372"/>
                      <a:pt x="1086" y="34988"/>
                    </a:cubicBezTo>
                    <a:cubicBezTo>
                      <a:pt x="1526" y="35340"/>
                      <a:pt x="2054" y="35605"/>
                      <a:pt x="2583" y="35781"/>
                    </a:cubicBezTo>
                    <a:cubicBezTo>
                      <a:pt x="7689" y="37717"/>
                      <a:pt x="13676" y="39302"/>
                      <a:pt x="18342" y="36309"/>
                    </a:cubicBezTo>
                    <a:cubicBezTo>
                      <a:pt x="23097" y="33228"/>
                      <a:pt x="24153" y="26889"/>
                      <a:pt x="24594" y="21255"/>
                    </a:cubicBezTo>
                    <a:cubicBezTo>
                      <a:pt x="25122" y="14036"/>
                      <a:pt x="28291" y="-5596"/>
                      <a:pt x="15965" y="1535"/>
                    </a:cubicBezTo>
                    <a:cubicBezTo>
                      <a:pt x="8658" y="5672"/>
                      <a:pt x="-587" y="24160"/>
                      <a:pt x="29" y="3225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46"/>
              <p:cNvSpPr/>
              <p:nvPr/>
            </p:nvSpPr>
            <p:spPr>
              <a:xfrm>
                <a:off x="4130322" y="3619325"/>
                <a:ext cx="70015" cy="29832"/>
              </a:xfrm>
              <a:custGeom>
                <a:rect b="b" l="l" r="r" t="t"/>
                <a:pathLst>
                  <a:path extrusionOk="0" h="29832" w="70015">
                    <a:moveTo>
                      <a:pt x="70014" y="19904"/>
                    </a:moveTo>
                    <a:cubicBezTo>
                      <a:pt x="69926" y="15591"/>
                      <a:pt x="65435" y="12774"/>
                      <a:pt x="61297" y="11805"/>
                    </a:cubicBezTo>
                    <a:cubicBezTo>
                      <a:pt x="51172" y="9516"/>
                      <a:pt x="40871" y="10573"/>
                      <a:pt x="30658" y="7227"/>
                    </a:cubicBezTo>
                    <a:cubicBezTo>
                      <a:pt x="25816" y="5643"/>
                      <a:pt x="1604" y="-6154"/>
                      <a:pt x="107" y="4234"/>
                    </a:cubicBezTo>
                    <a:cubicBezTo>
                      <a:pt x="-509" y="8548"/>
                      <a:pt x="1604" y="12950"/>
                      <a:pt x="4685" y="16031"/>
                    </a:cubicBezTo>
                    <a:cubicBezTo>
                      <a:pt x="7767" y="19112"/>
                      <a:pt x="11817" y="21049"/>
                      <a:pt x="15867" y="22810"/>
                    </a:cubicBezTo>
                    <a:cubicBezTo>
                      <a:pt x="31803" y="29588"/>
                      <a:pt x="45714" y="31877"/>
                      <a:pt x="62266" y="27828"/>
                    </a:cubicBezTo>
                    <a:cubicBezTo>
                      <a:pt x="66140" y="26947"/>
                      <a:pt x="70102" y="23954"/>
                      <a:pt x="70014" y="19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46"/>
              <p:cNvSpPr/>
              <p:nvPr/>
            </p:nvSpPr>
            <p:spPr>
              <a:xfrm>
                <a:off x="3987803" y="3450837"/>
                <a:ext cx="24277" cy="31980"/>
              </a:xfrm>
              <a:custGeom>
                <a:rect b="b" l="l" r="r" t="t"/>
                <a:pathLst>
                  <a:path extrusionOk="0" h="31980" w="24277">
                    <a:moveTo>
                      <a:pt x="15315" y="435"/>
                    </a:moveTo>
                    <a:cubicBezTo>
                      <a:pt x="11441" y="-797"/>
                      <a:pt x="7303" y="699"/>
                      <a:pt x="4309" y="3517"/>
                    </a:cubicBezTo>
                    <a:cubicBezTo>
                      <a:pt x="2549" y="5277"/>
                      <a:pt x="1140" y="7478"/>
                      <a:pt x="524" y="9855"/>
                    </a:cubicBezTo>
                    <a:cubicBezTo>
                      <a:pt x="-1149" y="16194"/>
                      <a:pt x="1404" y="22972"/>
                      <a:pt x="5102" y="28343"/>
                    </a:cubicBezTo>
                    <a:cubicBezTo>
                      <a:pt x="15843" y="43397"/>
                      <a:pt x="36005" y="7302"/>
                      <a:pt x="15315" y="4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46"/>
              <p:cNvSpPr/>
              <p:nvPr/>
            </p:nvSpPr>
            <p:spPr>
              <a:xfrm>
                <a:off x="3997531" y="3504906"/>
                <a:ext cx="35363" cy="46655"/>
              </a:xfrm>
              <a:custGeom>
                <a:rect b="b" l="l" r="r" t="t"/>
                <a:pathLst>
                  <a:path extrusionOk="0" h="46655" w="35363">
                    <a:moveTo>
                      <a:pt x="32000" y="33434"/>
                    </a:moveTo>
                    <a:cubicBezTo>
                      <a:pt x="27421" y="26391"/>
                      <a:pt x="23547" y="18821"/>
                      <a:pt x="20642" y="10897"/>
                    </a:cubicBezTo>
                    <a:cubicBezTo>
                      <a:pt x="15095" y="-3717"/>
                      <a:pt x="-2866" y="-4509"/>
                      <a:pt x="392" y="13890"/>
                    </a:cubicBezTo>
                    <a:cubicBezTo>
                      <a:pt x="2857" y="27712"/>
                      <a:pt x="12542" y="39949"/>
                      <a:pt x="25396" y="45495"/>
                    </a:cubicBezTo>
                    <a:cubicBezTo>
                      <a:pt x="27950" y="46552"/>
                      <a:pt x="31031" y="47344"/>
                      <a:pt x="33320" y="45759"/>
                    </a:cubicBezTo>
                    <a:cubicBezTo>
                      <a:pt x="35169" y="44439"/>
                      <a:pt x="35697" y="41798"/>
                      <a:pt x="35169" y="39509"/>
                    </a:cubicBezTo>
                    <a:cubicBezTo>
                      <a:pt x="34553" y="37308"/>
                      <a:pt x="33232" y="35371"/>
                      <a:pt x="32000" y="334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46"/>
              <p:cNvSpPr/>
              <p:nvPr/>
            </p:nvSpPr>
            <p:spPr>
              <a:xfrm>
                <a:off x="4174570" y="3238486"/>
                <a:ext cx="31551" cy="30209"/>
              </a:xfrm>
              <a:custGeom>
                <a:rect b="b" l="l" r="r" t="t"/>
                <a:pathLst>
                  <a:path extrusionOk="0" h="30209" w="31551">
                    <a:moveTo>
                      <a:pt x="28934" y="5814"/>
                    </a:moveTo>
                    <a:cubicBezTo>
                      <a:pt x="16344" y="-11089"/>
                      <a:pt x="2169" y="13033"/>
                      <a:pt x="144" y="25270"/>
                    </a:cubicBezTo>
                    <a:cubicBezTo>
                      <a:pt x="-32" y="26238"/>
                      <a:pt x="-120" y="27295"/>
                      <a:pt x="320" y="28175"/>
                    </a:cubicBezTo>
                    <a:cubicBezTo>
                      <a:pt x="673" y="28968"/>
                      <a:pt x="1465" y="29408"/>
                      <a:pt x="2169" y="29760"/>
                    </a:cubicBezTo>
                    <a:cubicBezTo>
                      <a:pt x="8596" y="32401"/>
                      <a:pt x="22067" y="22717"/>
                      <a:pt x="27086" y="18932"/>
                    </a:cubicBezTo>
                    <a:cubicBezTo>
                      <a:pt x="32192" y="14882"/>
                      <a:pt x="33072" y="11361"/>
                      <a:pt x="28934" y="581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46"/>
              <p:cNvSpPr/>
              <p:nvPr/>
            </p:nvSpPr>
            <p:spPr>
              <a:xfrm>
                <a:off x="4113168" y="3258562"/>
                <a:ext cx="45566" cy="40159"/>
              </a:xfrm>
              <a:custGeom>
                <a:rect b="b" l="l" r="r" t="t"/>
                <a:pathLst>
                  <a:path extrusionOk="0" h="40159" w="45566">
                    <a:moveTo>
                      <a:pt x="45259" y="7307"/>
                    </a:moveTo>
                    <a:cubicBezTo>
                      <a:pt x="45787" y="5106"/>
                      <a:pt x="45787" y="2377"/>
                      <a:pt x="44026" y="968"/>
                    </a:cubicBezTo>
                    <a:cubicBezTo>
                      <a:pt x="42969" y="88"/>
                      <a:pt x="41473" y="0"/>
                      <a:pt x="40064" y="0"/>
                    </a:cubicBezTo>
                    <a:cubicBezTo>
                      <a:pt x="30907" y="440"/>
                      <a:pt x="23952" y="8804"/>
                      <a:pt x="17701" y="14702"/>
                    </a:cubicBezTo>
                    <a:cubicBezTo>
                      <a:pt x="14972" y="17255"/>
                      <a:pt x="-8096" y="37768"/>
                      <a:pt x="2998" y="40056"/>
                    </a:cubicBezTo>
                    <a:cubicBezTo>
                      <a:pt x="5111" y="40497"/>
                      <a:pt x="7048" y="39440"/>
                      <a:pt x="8985" y="38472"/>
                    </a:cubicBezTo>
                    <a:cubicBezTo>
                      <a:pt x="15588" y="34950"/>
                      <a:pt x="22015" y="31077"/>
                      <a:pt x="28178" y="26939"/>
                    </a:cubicBezTo>
                    <a:cubicBezTo>
                      <a:pt x="30115" y="25707"/>
                      <a:pt x="32140" y="24298"/>
                      <a:pt x="33989" y="22713"/>
                    </a:cubicBezTo>
                    <a:cubicBezTo>
                      <a:pt x="39184" y="18576"/>
                      <a:pt x="43674" y="13646"/>
                      <a:pt x="45259" y="73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46"/>
              <p:cNvSpPr/>
              <p:nvPr/>
            </p:nvSpPr>
            <p:spPr>
              <a:xfrm>
                <a:off x="3849193" y="2803416"/>
                <a:ext cx="12350" cy="72013"/>
              </a:xfrm>
              <a:custGeom>
                <a:rect b="b" l="l" r="r" t="t"/>
                <a:pathLst>
                  <a:path extrusionOk="0" h="72013" w="12350">
                    <a:moveTo>
                      <a:pt x="11294" y="3521"/>
                    </a:moveTo>
                    <a:cubicBezTo>
                      <a:pt x="11646" y="2377"/>
                      <a:pt x="11998" y="1233"/>
                      <a:pt x="12351" y="0"/>
                    </a:cubicBezTo>
                    <a:cubicBezTo>
                      <a:pt x="11998" y="1233"/>
                      <a:pt x="11646" y="2377"/>
                      <a:pt x="11294" y="3521"/>
                    </a:cubicBezTo>
                    <a:cubicBezTo>
                      <a:pt x="3106" y="30020"/>
                      <a:pt x="-240" y="52734"/>
                      <a:pt x="24" y="72013"/>
                    </a:cubicBezTo>
                    <a:cubicBezTo>
                      <a:pt x="-328" y="52734"/>
                      <a:pt x="3106" y="30020"/>
                      <a:pt x="11294" y="352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46"/>
              <p:cNvSpPr/>
              <p:nvPr/>
            </p:nvSpPr>
            <p:spPr>
              <a:xfrm>
                <a:off x="3864273" y="2709512"/>
                <a:ext cx="261205" cy="235730"/>
              </a:xfrm>
              <a:custGeom>
                <a:rect b="b" l="l" r="r" t="t"/>
                <a:pathLst>
                  <a:path extrusionOk="0" h="235730" w="261205">
                    <a:moveTo>
                      <a:pt x="175735" y="34392"/>
                    </a:moveTo>
                    <a:cubicBezTo>
                      <a:pt x="124846" y="-1351"/>
                      <a:pt x="43758" y="-38414"/>
                      <a:pt x="0" y="85893"/>
                    </a:cubicBezTo>
                    <a:cubicBezTo>
                      <a:pt x="1057" y="82988"/>
                      <a:pt x="2113" y="80171"/>
                      <a:pt x="3170" y="77354"/>
                    </a:cubicBezTo>
                    <a:cubicBezTo>
                      <a:pt x="7748" y="65557"/>
                      <a:pt x="12766" y="55345"/>
                      <a:pt x="18049" y="46541"/>
                    </a:cubicBezTo>
                    <a:cubicBezTo>
                      <a:pt x="14087" y="61595"/>
                      <a:pt x="11270" y="77266"/>
                      <a:pt x="10741" y="92936"/>
                    </a:cubicBezTo>
                    <a:cubicBezTo>
                      <a:pt x="10213" y="108166"/>
                      <a:pt x="11798" y="123308"/>
                      <a:pt x="16552" y="137834"/>
                    </a:cubicBezTo>
                    <a:cubicBezTo>
                      <a:pt x="24564" y="162044"/>
                      <a:pt x="40852" y="182380"/>
                      <a:pt x="61278" y="197875"/>
                    </a:cubicBezTo>
                    <a:cubicBezTo>
                      <a:pt x="75806" y="208879"/>
                      <a:pt x="92446" y="217419"/>
                      <a:pt x="109702" y="223229"/>
                    </a:cubicBezTo>
                    <a:cubicBezTo>
                      <a:pt x="135499" y="231857"/>
                      <a:pt x="162616" y="235114"/>
                      <a:pt x="189998" y="235730"/>
                    </a:cubicBezTo>
                    <a:cubicBezTo>
                      <a:pt x="222662" y="222877"/>
                      <a:pt x="250660" y="205358"/>
                      <a:pt x="258760" y="180092"/>
                    </a:cubicBezTo>
                    <a:cubicBezTo>
                      <a:pt x="272143" y="138450"/>
                      <a:pt x="228649" y="71543"/>
                      <a:pt x="175735" y="3439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46"/>
              <p:cNvSpPr/>
              <p:nvPr/>
            </p:nvSpPr>
            <p:spPr>
              <a:xfrm>
                <a:off x="3862072" y="2799983"/>
                <a:ext cx="704" cy="2112"/>
              </a:xfrm>
              <a:custGeom>
                <a:rect b="b" l="l" r="r" t="t"/>
                <a:pathLst>
                  <a:path extrusionOk="0" h="2112" w="704">
                    <a:moveTo>
                      <a:pt x="0" y="2113"/>
                    </a:moveTo>
                    <a:cubicBezTo>
                      <a:pt x="264" y="1409"/>
                      <a:pt x="440" y="704"/>
                      <a:pt x="704" y="0"/>
                    </a:cubicBezTo>
                    <a:cubicBezTo>
                      <a:pt x="440" y="616"/>
                      <a:pt x="176" y="1409"/>
                      <a:pt x="0" y="2113"/>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46"/>
              <p:cNvSpPr/>
              <p:nvPr/>
            </p:nvSpPr>
            <p:spPr>
              <a:xfrm>
                <a:off x="3863217" y="2796285"/>
                <a:ext cx="792" cy="2376"/>
              </a:xfrm>
              <a:custGeom>
                <a:rect b="b" l="l" r="r" t="t"/>
                <a:pathLst>
                  <a:path extrusionOk="0" h="2376" w="792">
                    <a:moveTo>
                      <a:pt x="0" y="2377"/>
                    </a:moveTo>
                    <a:cubicBezTo>
                      <a:pt x="264" y="1585"/>
                      <a:pt x="528" y="792"/>
                      <a:pt x="792" y="0"/>
                    </a:cubicBezTo>
                    <a:cubicBezTo>
                      <a:pt x="528" y="704"/>
                      <a:pt x="264" y="1497"/>
                      <a:pt x="0" y="2377"/>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46"/>
              <p:cNvSpPr/>
              <p:nvPr/>
            </p:nvSpPr>
            <p:spPr>
              <a:xfrm>
                <a:off x="3925552" y="2907298"/>
                <a:ext cx="128719" cy="63826"/>
              </a:xfrm>
              <a:custGeom>
                <a:rect b="b" l="l" r="r" t="t"/>
                <a:pathLst>
                  <a:path extrusionOk="0" h="63826" w="128719">
                    <a:moveTo>
                      <a:pt x="0" y="0"/>
                    </a:moveTo>
                    <a:lnTo>
                      <a:pt x="30815" y="63826"/>
                    </a:lnTo>
                    <a:cubicBezTo>
                      <a:pt x="38563" y="63386"/>
                      <a:pt x="46047" y="62242"/>
                      <a:pt x="53002" y="60481"/>
                    </a:cubicBezTo>
                    <a:cubicBezTo>
                      <a:pt x="76598" y="54670"/>
                      <a:pt x="104067" y="47452"/>
                      <a:pt x="128720" y="37768"/>
                    </a:cubicBezTo>
                    <a:cubicBezTo>
                      <a:pt x="128720" y="37768"/>
                      <a:pt x="128720" y="37768"/>
                      <a:pt x="128632" y="37768"/>
                    </a:cubicBezTo>
                    <a:cubicBezTo>
                      <a:pt x="101338" y="37239"/>
                      <a:pt x="74133" y="33982"/>
                      <a:pt x="48336" y="25266"/>
                    </a:cubicBezTo>
                    <a:cubicBezTo>
                      <a:pt x="31167" y="19632"/>
                      <a:pt x="14615" y="11004"/>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46"/>
              <p:cNvSpPr/>
              <p:nvPr/>
            </p:nvSpPr>
            <p:spPr>
              <a:xfrm>
                <a:off x="3867443" y="2756053"/>
                <a:ext cx="14879" cy="46394"/>
              </a:xfrm>
              <a:custGeom>
                <a:rect b="b" l="l" r="r" t="t"/>
                <a:pathLst>
                  <a:path extrusionOk="0" h="46394" w="14879">
                    <a:moveTo>
                      <a:pt x="14879" y="0"/>
                    </a:moveTo>
                    <a:cubicBezTo>
                      <a:pt x="9597" y="8804"/>
                      <a:pt x="4666" y="19016"/>
                      <a:pt x="0" y="30813"/>
                    </a:cubicBezTo>
                    <a:lnTo>
                      <a:pt x="7484" y="46395"/>
                    </a:lnTo>
                    <a:cubicBezTo>
                      <a:pt x="8100" y="30813"/>
                      <a:pt x="10917" y="15142"/>
                      <a:pt x="14879" y="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46"/>
              <p:cNvSpPr/>
              <p:nvPr/>
            </p:nvSpPr>
            <p:spPr>
              <a:xfrm>
                <a:off x="3849380" y="2786777"/>
                <a:ext cx="107163" cy="184661"/>
              </a:xfrm>
              <a:custGeom>
                <a:rect b="b" l="l" r="r" t="t"/>
                <a:pathLst>
                  <a:path extrusionOk="0" h="184661" w="107163">
                    <a:moveTo>
                      <a:pt x="76172" y="120521"/>
                    </a:moveTo>
                    <a:cubicBezTo>
                      <a:pt x="55746" y="105027"/>
                      <a:pt x="39370" y="84779"/>
                      <a:pt x="31446" y="60481"/>
                    </a:cubicBezTo>
                    <a:cubicBezTo>
                      <a:pt x="26692" y="45955"/>
                      <a:pt x="25107" y="30813"/>
                      <a:pt x="25635" y="15582"/>
                    </a:cubicBezTo>
                    <a:lnTo>
                      <a:pt x="18151" y="0"/>
                    </a:lnTo>
                    <a:cubicBezTo>
                      <a:pt x="17095" y="2729"/>
                      <a:pt x="16038" y="5546"/>
                      <a:pt x="14982" y="8539"/>
                    </a:cubicBezTo>
                    <a:cubicBezTo>
                      <a:pt x="14894" y="8804"/>
                      <a:pt x="14806" y="9156"/>
                      <a:pt x="14718" y="9420"/>
                    </a:cubicBezTo>
                    <a:cubicBezTo>
                      <a:pt x="14453" y="10212"/>
                      <a:pt x="14189" y="11004"/>
                      <a:pt x="13925" y="11797"/>
                    </a:cubicBezTo>
                    <a:cubicBezTo>
                      <a:pt x="13749" y="12237"/>
                      <a:pt x="13661" y="12677"/>
                      <a:pt x="13485" y="13117"/>
                    </a:cubicBezTo>
                    <a:cubicBezTo>
                      <a:pt x="13221" y="13822"/>
                      <a:pt x="13045" y="14526"/>
                      <a:pt x="12781" y="15230"/>
                    </a:cubicBezTo>
                    <a:cubicBezTo>
                      <a:pt x="12605" y="15670"/>
                      <a:pt x="12517" y="16199"/>
                      <a:pt x="12341" y="16639"/>
                    </a:cubicBezTo>
                    <a:cubicBezTo>
                      <a:pt x="11988" y="17783"/>
                      <a:pt x="11636" y="18928"/>
                      <a:pt x="11284" y="20160"/>
                    </a:cubicBezTo>
                    <a:cubicBezTo>
                      <a:pt x="3096" y="46659"/>
                      <a:pt x="-250" y="69372"/>
                      <a:pt x="14" y="88652"/>
                    </a:cubicBezTo>
                    <a:cubicBezTo>
                      <a:pt x="1247" y="164275"/>
                      <a:pt x="59444" y="187252"/>
                      <a:pt x="107163" y="184435"/>
                    </a:cubicBezTo>
                    <a:lnTo>
                      <a:pt x="76172" y="12052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46"/>
              <p:cNvSpPr/>
              <p:nvPr/>
            </p:nvSpPr>
            <p:spPr>
              <a:xfrm>
                <a:off x="3838590" y="2958043"/>
                <a:ext cx="33189" cy="31219"/>
              </a:xfrm>
              <a:custGeom>
                <a:rect b="b" l="l" r="r" t="t"/>
                <a:pathLst>
                  <a:path extrusionOk="0" h="31219" w="33189">
                    <a:moveTo>
                      <a:pt x="32023" y="25582"/>
                    </a:moveTo>
                    <a:cubicBezTo>
                      <a:pt x="33960" y="22061"/>
                      <a:pt x="33519" y="19332"/>
                      <a:pt x="30438" y="16691"/>
                    </a:cubicBezTo>
                    <a:cubicBezTo>
                      <a:pt x="25419" y="12377"/>
                      <a:pt x="13974" y="-1973"/>
                      <a:pt x="6314" y="228"/>
                    </a:cubicBezTo>
                    <a:cubicBezTo>
                      <a:pt x="-1346" y="2429"/>
                      <a:pt x="-1082" y="18363"/>
                      <a:pt x="2088" y="23910"/>
                    </a:cubicBezTo>
                    <a:cubicBezTo>
                      <a:pt x="4993" y="28840"/>
                      <a:pt x="11245" y="30688"/>
                      <a:pt x="16967" y="31129"/>
                    </a:cubicBezTo>
                    <a:cubicBezTo>
                      <a:pt x="22690" y="31569"/>
                      <a:pt x="29293" y="30512"/>
                      <a:pt x="32023" y="2558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46"/>
              <p:cNvSpPr/>
              <p:nvPr/>
            </p:nvSpPr>
            <p:spPr>
              <a:xfrm>
                <a:off x="3818266" y="2873875"/>
                <a:ext cx="21603" cy="70229"/>
              </a:xfrm>
              <a:custGeom>
                <a:rect b="b" l="l" r="r" t="t"/>
                <a:pathLst>
                  <a:path extrusionOk="0" h="70229" w="21603">
                    <a:moveTo>
                      <a:pt x="3659" y="6572"/>
                    </a:moveTo>
                    <a:cubicBezTo>
                      <a:pt x="-920" y="21010"/>
                      <a:pt x="-303" y="36945"/>
                      <a:pt x="753" y="51823"/>
                    </a:cubicBezTo>
                    <a:cubicBezTo>
                      <a:pt x="1105" y="57193"/>
                      <a:pt x="1986" y="62915"/>
                      <a:pt x="5684" y="66877"/>
                    </a:cubicBezTo>
                    <a:cubicBezTo>
                      <a:pt x="7533" y="68902"/>
                      <a:pt x="10350" y="70135"/>
                      <a:pt x="13079" y="70222"/>
                    </a:cubicBezTo>
                    <a:cubicBezTo>
                      <a:pt x="15721" y="70311"/>
                      <a:pt x="18274" y="69518"/>
                      <a:pt x="19771" y="67317"/>
                    </a:cubicBezTo>
                    <a:cubicBezTo>
                      <a:pt x="21003" y="65557"/>
                      <a:pt x="21355" y="63268"/>
                      <a:pt x="21532" y="60979"/>
                    </a:cubicBezTo>
                    <a:cubicBezTo>
                      <a:pt x="22148" y="51031"/>
                      <a:pt x="18626" y="42315"/>
                      <a:pt x="17393" y="32631"/>
                    </a:cubicBezTo>
                    <a:cubicBezTo>
                      <a:pt x="16249" y="24180"/>
                      <a:pt x="15809" y="15376"/>
                      <a:pt x="14576" y="6749"/>
                    </a:cubicBezTo>
                    <a:cubicBezTo>
                      <a:pt x="14136" y="4108"/>
                      <a:pt x="13343" y="850"/>
                      <a:pt x="10702" y="146"/>
                    </a:cubicBezTo>
                    <a:cubicBezTo>
                      <a:pt x="10174" y="-30"/>
                      <a:pt x="9734" y="-30"/>
                      <a:pt x="9205" y="58"/>
                    </a:cubicBezTo>
                    <a:cubicBezTo>
                      <a:pt x="6564" y="410"/>
                      <a:pt x="4539" y="3755"/>
                      <a:pt x="3659" y="657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46"/>
              <p:cNvSpPr/>
              <p:nvPr/>
            </p:nvSpPr>
            <p:spPr>
              <a:xfrm>
                <a:off x="3819213" y="2797093"/>
                <a:ext cx="25915" cy="62715"/>
              </a:xfrm>
              <a:custGeom>
                <a:rect b="b" l="l" r="r" t="t"/>
                <a:pathLst>
                  <a:path extrusionOk="0" h="62715" w="25915">
                    <a:moveTo>
                      <a:pt x="158" y="56415"/>
                    </a:moveTo>
                    <a:cubicBezTo>
                      <a:pt x="246" y="57471"/>
                      <a:pt x="334" y="58616"/>
                      <a:pt x="951" y="59496"/>
                    </a:cubicBezTo>
                    <a:cubicBezTo>
                      <a:pt x="3152" y="63106"/>
                      <a:pt x="5793" y="63282"/>
                      <a:pt x="8170" y="61961"/>
                    </a:cubicBezTo>
                    <a:cubicBezTo>
                      <a:pt x="11868" y="59761"/>
                      <a:pt x="15126" y="53774"/>
                      <a:pt x="15918" y="51133"/>
                    </a:cubicBezTo>
                    <a:cubicBezTo>
                      <a:pt x="20496" y="35815"/>
                      <a:pt x="23138" y="19968"/>
                      <a:pt x="25779" y="4210"/>
                    </a:cubicBezTo>
                    <a:cubicBezTo>
                      <a:pt x="25955" y="3241"/>
                      <a:pt x="26043" y="2185"/>
                      <a:pt x="25515" y="1393"/>
                    </a:cubicBezTo>
                    <a:cubicBezTo>
                      <a:pt x="21377" y="-4242"/>
                      <a:pt x="13277" y="8523"/>
                      <a:pt x="9051" y="16447"/>
                    </a:cubicBezTo>
                    <a:cubicBezTo>
                      <a:pt x="7730" y="19000"/>
                      <a:pt x="6761" y="21025"/>
                      <a:pt x="6409" y="21817"/>
                    </a:cubicBezTo>
                    <a:cubicBezTo>
                      <a:pt x="1567" y="32645"/>
                      <a:pt x="-634" y="44618"/>
                      <a:pt x="158" y="564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46"/>
              <p:cNvSpPr/>
              <p:nvPr/>
            </p:nvSpPr>
            <p:spPr>
              <a:xfrm>
                <a:off x="4033397" y="2952209"/>
                <a:ext cx="70354" cy="34505"/>
              </a:xfrm>
              <a:custGeom>
                <a:rect b="b" l="l" r="r" t="t"/>
                <a:pathLst>
                  <a:path extrusionOk="0" h="34505" w="70354">
                    <a:moveTo>
                      <a:pt x="59613" y="781"/>
                    </a:moveTo>
                    <a:cubicBezTo>
                      <a:pt x="41917" y="9496"/>
                      <a:pt x="23251" y="17595"/>
                      <a:pt x="5026" y="24462"/>
                    </a:cubicBezTo>
                    <a:cubicBezTo>
                      <a:pt x="2649" y="25343"/>
                      <a:pt x="-168" y="27015"/>
                      <a:pt x="8" y="29568"/>
                    </a:cubicBezTo>
                    <a:cubicBezTo>
                      <a:pt x="272" y="31857"/>
                      <a:pt x="2825" y="33090"/>
                      <a:pt x="5026" y="33618"/>
                    </a:cubicBezTo>
                    <a:cubicBezTo>
                      <a:pt x="13478" y="35555"/>
                      <a:pt x="22283" y="33970"/>
                      <a:pt x="30823" y="32209"/>
                    </a:cubicBezTo>
                    <a:cubicBezTo>
                      <a:pt x="40772" y="30097"/>
                      <a:pt x="50985" y="27543"/>
                      <a:pt x="59701" y="22085"/>
                    </a:cubicBezTo>
                    <a:cubicBezTo>
                      <a:pt x="64280" y="19180"/>
                      <a:pt x="70355" y="14690"/>
                      <a:pt x="70355" y="8880"/>
                    </a:cubicBezTo>
                    <a:cubicBezTo>
                      <a:pt x="70355" y="2893"/>
                      <a:pt x="65160" y="-1949"/>
                      <a:pt x="59613" y="78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46"/>
              <p:cNvSpPr/>
              <p:nvPr/>
            </p:nvSpPr>
            <p:spPr>
              <a:xfrm>
                <a:off x="4374397" y="3490537"/>
                <a:ext cx="263" cy="3609"/>
              </a:xfrm>
              <a:custGeom>
                <a:rect b="b" l="l" r="r" t="t"/>
                <a:pathLst>
                  <a:path extrusionOk="0" h="3609" w="263">
                    <a:moveTo>
                      <a:pt x="0" y="3610"/>
                    </a:moveTo>
                    <a:cubicBezTo>
                      <a:pt x="88" y="2377"/>
                      <a:pt x="176" y="1145"/>
                      <a:pt x="264" y="0"/>
                    </a:cubicBezTo>
                    <a:cubicBezTo>
                      <a:pt x="264" y="1145"/>
                      <a:pt x="176" y="2377"/>
                      <a:pt x="0" y="3610"/>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46"/>
              <p:cNvSpPr/>
              <p:nvPr/>
            </p:nvSpPr>
            <p:spPr>
              <a:xfrm>
                <a:off x="4374045" y="3496435"/>
                <a:ext cx="264" cy="3081"/>
              </a:xfrm>
              <a:custGeom>
                <a:rect b="b" l="l" r="r" t="t"/>
                <a:pathLst>
                  <a:path extrusionOk="0" h="3081" w="264">
                    <a:moveTo>
                      <a:pt x="0" y="3081"/>
                    </a:moveTo>
                    <a:cubicBezTo>
                      <a:pt x="88" y="2025"/>
                      <a:pt x="176" y="1056"/>
                      <a:pt x="264" y="0"/>
                    </a:cubicBezTo>
                    <a:cubicBezTo>
                      <a:pt x="176" y="1056"/>
                      <a:pt x="88" y="2113"/>
                      <a:pt x="0" y="308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46"/>
              <p:cNvSpPr/>
              <p:nvPr/>
            </p:nvSpPr>
            <p:spPr>
              <a:xfrm>
                <a:off x="4373693" y="3502774"/>
                <a:ext cx="176" cy="2200"/>
              </a:xfrm>
              <a:custGeom>
                <a:rect b="b" l="l" r="r" t="t"/>
                <a:pathLst>
                  <a:path extrusionOk="0" h="2200" w="176">
                    <a:moveTo>
                      <a:pt x="0" y="2201"/>
                    </a:moveTo>
                    <a:cubicBezTo>
                      <a:pt x="88" y="1497"/>
                      <a:pt x="88" y="704"/>
                      <a:pt x="176" y="0"/>
                    </a:cubicBezTo>
                    <a:cubicBezTo>
                      <a:pt x="88" y="792"/>
                      <a:pt x="0" y="1497"/>
                      <a:pt x="0" y="2201"/>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46"/>
              <p:cNvSpPr/>
              <p:nvPr/>
            </p:nvSpPr>
            <p:spPr>
              <a:xfrm>
                <a:off x="4375366" y="3478916"/>
                <a:ext cx="440" cy="4665"/>
              </a:xfrm>
              <a:custGeom>
                <a:rect b="b" l="l" r="r" t="t"/>
                <a:pathLst>
                  <a:path extrusionOk="0" h="4665" w="440">
                    <a:moveTo>
                      <a:pt x="0" y="4666"/>
                    </a:moveTo>
                    <a:cubicBezTo>
                      <a:pt x="176" y="3081"/>
                      <a:pt x="264" y="1585"/>
                      <a:pt x="440" y="0"/>
                    </a:cubicBezTo>
                    <a:cubicBezTo>
                      <a:pt x="264" y="1585"/>
                      <a:pt x="88" y="3169"/>
                      <a:pt x="0" y="4666"/>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46"/>
              <p:cNvSpPr/>
              <p:nvPr/>
            </p:nvSpPr>
            <p:spPr>
              <a:xfrm>
                <a:off x="4374838" y="3484726"/>
                <a:ext cx="352" cy="4137"/>
              </a:xfrm>
              <a:custGeom>
                <a:rect b="b" l="l" r="r" t="t"/>
                <a:pathLst>
                  <a:path extrusionOk="0" h="4137" w="352">
                    <a:moveTo>
                      <a:pt x="0" y="4138"/>
                    </a:moveTo>
                    <a:cubicBezTo>
                      <a:pt x="88" y="2729"/>
                      <a:pt x="264" y="1321"/>
                      <a:pt x="352" y="0"/>
                    </a:cubicBezTo>
                    <a:cubicBezTo>
                      <a:pt x="264" y="1321"/>
                      <a:pt x="176" y="2729"/>
                      <a:pt x="0" y="4138"/>
                    </a:cubicBezTo>
                    <a:close/>
                  </a:path>
                </a:pathLst>
              </a:custGeom>
              <a:solidFill>
                <a:srgbClr val="CF5F7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46"/>
              <p:cNvSpPr/>
              <p:nvPr/>
            </p:nvSpPr>
            <p:spPr>
              <a:xfrm>
                <a:off x="4257019" y="3251220"/>
                <a:ext cx="270983" cy="368792"/>
              </a:xfrm>
              <a:custGeom>
                <a:rect b="b" l="l" r="r" t="t"/>
                <a:pathLst>
                  <a:path extrusionOk="0" h="368792" w="270983">
                    <a:moveTo>
                      <a:pt x="171339" y="356214"/>
                    </a:moveTo>
                    <a:cubicBezTo>
                      <a:pt x="276727" y="315453"/>
                      <a:pt x="282274" y="242031"/>
                      <a:pt x="261056" y="182254"/>
                    </a:cubicBezTo>
                    <a:cubicBezTo>
                      <a:pt x="254629" y="164207"/>
                      <a:pt x="245824" y="147480"/>
                      <a:pt x="236492" y="133218"/>
                    </a:cubicBezTo>
                    <a:cubicBezTo>
                      <a:pt x="184458" y="53458"/>
                      <a:pt x="123708" y="-7375"/>
                      <a:pt x="83032" y="724"/>
                    </a:cubicBezTo>
                    <a:cubicBezTo>
                      <a:pt x="46054" y="8119"/>
                      <a:pt x="13477" y="85503"/>
                      <a:pt x="2824" y="190706"/>
                    </a:cubicBezTo>
                    <a:cubicBezTo>
                      <a:pt x="7403" y="145720"/>
                      <a:pt x="15943" y="105839"/>
                      <a:pt x="27212" y="74322"/>
                    </a:cubicBezTo>
                    <a:cubicBezTo>
                      <a:pt x="27212" y="74322"/>
                      <a:pt x="21842" y="109889"/>
                      <a:pt x="25363" y="159365"/>
                    </a:cubicBezTo>
                    <a:cubicBezTo>
                      <a:pt x="27653" y="191586"/>
                      <a:pt x="30998" y="223543"/>
                      <a:pt x="44557" y="249514"/>
                    </a:cubicBezTo>
                    <a:cubicBezTo>
                      <a:pt x="54946" y="269410"/>
                      <a:pt x="71234" y="285873"/>
                      <a:pt x="97471" y="296349"/>
                    </a:cubicBezTo>
                    <a:cubicBezTo>
                      <a:pt x="124589" y="307177"/>
                      <a:pt x="154699" y="308410"/>
                      <a:pt x="199778" y="290627"/>
                    </a:cubicBezTo>
                    <a:cubicBezTo>
                      <a:pt x="202331" y="289658"/>
                      <a:pt x="204884" y="288514"/>
                      <a:pt x="207437" y="287281"/>
                    </a:cubicBezTo>
                    <a:cubicBezTo>
                      <a:pt x="238341" y="272403"/>
                      <a:pt x="268980" y="241679"/>
                      <a:pt x="267835" y="206552"/>
                    </a:cubicBezTo>
                    <a:cubicBezTo>
                      <a:pt x="274086" y="236925"/>
                      <a:pt x="271797" y="269146"/>
                      <a:pt x="252516" y="297758"/>
                    </a:cubicBezTo>
                    <a:cubicBezTo>
                      <a:pt x="237284" y="320295"/>
                      <a:pt x="211575" y="340631"/>
                      <a:pt x="171339" y="356214"/>
                    </a:cubicBezTo>
                    <a:cubicBezTo>
                      <a:pt x="52393" y="402168"/>
                      <a:pt x="3265" y="312724"/>
                      <a:pt x="183" y="239214"/>
                    </a:cubicBezTo>
                    <a:cubicBezTo>
                      <a:pt x="-81" y="233579"/>
                      <a:pt x="7" y="228033"/>
                      <a:pt x="271" y="222751"/>
                    </a:cubicBezTo>
                    <a:cubicBezTo>
                      <a:pt x="-257" y="231467"/>
                      <a:pt x="7" y="240622"/>
                      <a:pt x="887" y="249954"/>
                    </a:cubicBezTo>
                    <a:cubicBezTo>
                      <a:pt x="8019" y="321087"/>
                      <a:pt x="58116" y="399967"/>
                      <a:pt x="171339" y="35621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46"/>
              <p:cNvSpPr/>
              <p:nvPr/>
            </p:nvSpPr>
            <p:spPr>
              <a:xfrm>
                <a:off x="4373077" y="3362180"/>
                <a:ext cx="44462" cy="175191"/>
              </a:xfrm>
              <a:custGeom>
                <a:rect b="b" l="l" r="r" t="t"/>
                <a:pathLst>
                  <a:path extrusionOk="0" h="175191" w="44462">
                    <a:moveTo>
                      <a:pt x="176" y="164891"/>
                    </a:moveTo>
                    <a:lnTo>
                      <a:pt x="44462" y="175192"/>
                    </a:lnTo>
                    <a:cubicBezTo>
                      <a:pt x="30903" y="149221"/>
                      <a:pt x="27470" y="117264"/>
                      <a:pt x="25268" y="85043"/>
                    </a:cubicBezTo>
                    <a:cubicBezTo>
                      <a:pt x="21747" y="35478"/>
                      <a:pt x="27117" y="0"/>
                      <a:pt x="27117" y="0"/>
                    </a:cubicBezTo>
                    <a:cubicBezTo>
                      <a:pt x="15936" y="31517"/>
                      <a:pt x="7307" y="71397"/>
                      <a:pt x="2729" y="116383"/>
                    </a:cubicBezTo>
                    <a:cubicBezTo>
                      <a:pt x="2729" y="116560"/>
                      <a:pt x="2729" y="116736"/>
                      <a:pt x="2641" y="116824"/>
                    </a:cubicBezTo>
                    <a:cubicBezTo>
                      <a:pt x="2465" y="118408"/>
                      <a:pt x="2377" y="119905"/>
                      <a:pt x="2201" y="121490"/>
                    </a:cubicBezTo>
                    <a:cubicBezTo>
                      <a:pt x="2201" y="121842"/>
                      <a:pt x="2113" y="122194"/>
                      <a:pt x="2113" y="122546"/>
                    </a:cubicBezTo>
                    <a:cubicBezTo>
                      <a:pt x="2025" y="123954"/>
                      <a:pt x="1849" y="125363"/>
                      <a:pt x="1761" y="126684"/>
                    </a:cubicBezTo>
                    <a:cubicBezTo>
                      <a:pt x="1673" y="127212"/>
                      <a:pt x="1673" y="127828"/>
                      <a:pt x="1585" y="128356"/>
                    </a:cubicBezTo>
                    <a:cubicBezTo>
                      <a:pt x="1497" y="129589"/>
                      <a:pt x="1409" y="130821"/>
                      <a:pt x="1321" y="131966"/>
                    </a:cubicBezTo>
                    <a:cubicBezTo>
                      <a:pt x="1233" y="132758"/>
                      <a:pt x="1233" y="133550"/>
                      <a:pt x="1144" y="134255"/>
                    </a:cubicBezTo>
                    <a:cubicBezTo>
                      <a:pt x="1057" y="135311"/>
                      <a:pt x="968" y="136279"/>
                      <a:pt x="880" y="137336"/>
                    </a:cubicBezTo>
                    <a:cubicBezTo>
                      <a:pt x="792" y="138392"/>
                      <a:pt x="704" y="139537"/>
                      <a:pt x="616" y="140593"/>
                    </a:cubicBezTo>
                    <a:cubicBezTo>
                      <a:pt x="528" y="141298"/>
                      <a:pt x="528" y="142090"/>
                      <a:pt x="440" y="142794"/>
                    </a:cubicBezTo>
                    <a:cubicBezTo>
                      <a:pt x="352" y="144643"/>
                      <a:pt x="176" y="146492"/>
                      <a:pt x="88" y="148341"/>
                    </a:cubicBezTo>
                    <a:cubicBezTo>
                      <a:pt x="88" y="148341"/>
                      <a:pt x="88" y="148341"/>
                      <a:pt x="88" y="148341"/>
                    </a:cubicBezTo>
                    <a:cubicBezTo>
                      <a:pt x="0" y="153711"/>
                      <a:pt x="-88" y="159257"/>
                      <a:pt x="176" y="16489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46"/>
              <p:cNvSpPr/>
              <p:nvPr/>
            </p:nvSpPr>
            <p:spPr>
              <a:xfrm>
                <a:off x="4580507" y="3494322"/>
                <a:ext cx="63480" cy="91205"/>
              </a:xfrm>
              <a:custGeom>
                <a:rect b="b" l="l" r="r" t="t"/>
                <a:pathLst>
                  <a:path extrusionOk="0" h="91205" w="63480">
                    <a:moveTo>
                      <a:pt x="60398" y="0"/>
                    </a:moveTo>
                    <a:cubicBezTo>
                      <a:pt x="61543" y="35126"/>
                      <a:pt x="30903" y="65939"/>
                      <a:pt x="0" y="80729"/>
                    </a:cubicBezTo>
                    <a:lnTo>
                      <a:pt x="45078" y="91205"/>
                    </a:lnTo>
                    <a:cubicBezTo>
                      <a:pt x="64272" y="62506"/>
                      <a:pt x="66649" y="30372"/>
                      <a:pt x="6039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46"/>
              <p:cNvSpPr/>
              <p:nvPr/>
            </p:nvSpPr>
            <p:spPr>
              <a:xfrm>
                <a:off x="4373341" y="3526984"/>
                <a:ext cx="252244" cy="129568"/>
              </a:xfrm>
              <a:custGeom>
                <a:rect b="b" l="l" r="r" t="t"/>
                <a:pathLst>
                  <a:path extrusionOk="0" h="129568" w="252244">
                    <a:moveTo>
                      <a:pt x="171069" y="117000"/>
                    </a:moveTo>
                    <a:cubicBezTo>
                      <a:pt x="211392" y="101417"/>
                      <a:pt x="237013" y="81081"/>
                      <a:pt x="252245" y="58544"/>
                    </a:cubicBezTo>
                    <a:lnTo>
                      <a:pt x="207166" y="48067"/>
                    </a:lnTo>
                    <a:cubicBezTo>
                      <a:pt x="204613" y="49300"/>
                      <a:pt x="202060" y="50445"/>
                      <a:pt x="199507" y="51413"/>
                    </a:cubicBezTo>
                    <a:cubicBezTo>
                      <a:pt x="154428" y="69108"/>
                      <a:pt x="124318" y="67964"/>
                      <a:pt x="97200" y="57135"/>
                    </a:cubicBezTo>
                    <a:cubicBezTo>
                      <a:pt x="70963" y="46659"/>
                      <a:pt x="54587" y="30196"/>
                      <a:pt x="44286" y="10300"/>
                    </a:cubicBezTo>
                    <a:lnTo>
                      <a:pt x="0" y="0"/>
                    </a:lnTo>
                    <a:cubicBezTo>
                      <a:pt x="2905" y="73510"/>
                      <a:pt x="52122" y="162954"/>
                      <a:pt x="171069" y="1170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46"/>
              <p:cNvSpPr/>
              <p:nvPr/>
            </p:nvSpPr>
            <p:spPr>
              <a:xfrm>
                <a:off x="4634360" y="3404163"/>
                <a:ext cx="34842" cy="66140"/>
              </a:xfrm>
              <a:custGeom>
                <a:rect b="b" l="l" r="r" t="t"/>
                <a:pathLst>
                  <a:path extrusionOk="0" h="66140" w="34842">
                    <a:moveTo>
                      <a:pt x="19399" y="55825"/>
                    </a:moveTo>
                    <a:cubicBezTo>
                      <a:pt x="20279" y="58466"/>
                      <a:pt x="21072" y="61371"/>
                      <a:pt x="22833" y="63484"/>
                    </a:cubicBezTo>
                    <a:cubicBezTo>
                      <a:pt x="24681" y="65685"/>
                      <a:pt x="27851" y="66917"/>
                      <a:pt x="30404" y="65597"/>
                    </a:cubicBezTo>
                    <a:cubicBezTo>
                      <a:pt x="32517" y="64540"/>
                      <a:pt x="33486" y="62075"/>
                      <a:pt x="34014" y="59786"/>
                    </a:cubicBezTo>
                    <a:cubicBezTo>
                      <a:pt x="36479" y="49134"/>
                      <a:pt x="33046" y="38042"/>
                      <a:pt x="28908" y="27917"/>
                    </a:cubicBezTo>
                    <a:cubicBezTo>
                      <a:pt x="28203" y="26245"/>
                      <a:pt x="27499" y="24484"/>
                      <a:pt x="26707" y="22811"/>
                    </a:cubicBezTo>
                    <a:cubicBezTo>
                      <a:pt x="23625" y="16121"/>
                      <a:pt x="19927" y="9782"/>
                      <a:pt x="14645" y="4588"/>
                    </a:cubicBezTo>
                    <a:cubicBezTo>
                      <a:pt x="7601" y="-2455"/>
                      <a:pt x="-1115" y="-2015"/>
                      <a:pt x="117" y="10310"/>
                    </a:cubicBezTo>
                    <a:cubicBezTo>
                      <a:pt x="646" y="15768"/>
                      <a:pt x="3727" y="20610"/>
                      <a:pt x="6457" y="25452"/>
                    </a:cubicBezTo>
                    <a:cubicBezTo>
                      <a:pt x="9890" y="31439"/>
                      <a:pt x="12884" y="37690"/>
                      <a:pt x="15437" y="44116"/>
                    </a:cubicBezTo>
                    <a:cubicBezTo>
                      <a:pt x="16846" y="47990"/>
                      <a:pt x="18254" y="51863"/>
                      <a:pt x="19399" y="558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46"/>
              <p:cNvSpPr/>
              <p:nvPr/>
            </p:nvSpPr>
            <p:spPr>
              <a:xfrm>
                <a:off x="4659308" y="3494931"/>
                <a:ext cx="20876" cy="43818"/>
              </a:xfrm>
              <a:custGeom>
                <a:rect b="b" l="l" r="r" t="t"/>
                <a:pathLst>
                  <a:path extrusionOk="0" h="43818" w="20876">
                    <a:moveTo>
                      <a:pt x="2728" y="42264"/>
                    </a:moveTo>
                    <a:cubicBezTo>
                      <a:pt x="3608" y="43145"/>
                      <a:pt x="4929" y="43585"/>
                      <a:pt x="6161" y="43761"/>
                    </a:cubicBezTo>
                    <a:cubicBezTo>
                      <a:pt x="10916" y="44289"/>
                      <a:pt x="15494" y="41120"/>
                      <a:pt x="17871" y="36982"/>
                    </a:cubicBezTo>
                    <a:cubicBezTo>
                      <a:pt x="20248" y="32845"/>
                      <a:pt x="20777" y="27915"/>
                      <a:pt x="20865" y="23161"/>
                    </a:cubicBezTo>
                    <a:cubicBezTo>
                      <a:pt x="20953" y="18759"/>
                      <a:pt x="20601" y="14269"/>
                      <a:pt x="18928" y="10131"/>
                    </a:cubicBezTo>
                    <a:cubicBezTo>
                      <a:pt x="15054" y="271"/>
                      <a:pt x="2023" y="-5979"/>
                      <a:pt x="615" y="8723"/>
                    </a:cubicBezTo>
                    <a:cubicBezTo>
                      <a:pt x="-354" y="18407"/>
                      <a:pt x="-178" y="28179"/>
                      <a:pt x="1143" y="37775"/>
                    </a:cubicBezTo>
                    <a:cubicBezTo>
                      <a:pt x="1319" y="39359"/>
                      <a:pt x="1583" y="41032"/>
                      <a:pt x="2728" y="4226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46"/>
              <p:cNvSpPr/>
              <p:nvPr/>
            </p:nvSpPr>
            <p:spPr>
              <a:xfrm>
                <a:off x="4412253" y="3660179"/>
                <a:ext cx="30217" cy="23563"/>
              </a:xfrm>
              <a:custGeom>
                <a:rect b="b" l="l" r="r" t="t"/>
                <a:pathLst>
                  <a:path extrusionOk="0" h="23563" w="30217">
                    <a:moveTo>
                      <a:pt x="14177" y="23508"/>
                    </a:moveTo>
                    <a:cubicBezTo>
                      <a:pt x="16026" y="23685"/>
                      <a:pt x="17875" y="23421"/>
                      <a:pt x="19724" y="22981"/>
                    </a:cubicBezTo>
                    <a:cubicBezTo>
                      <a:pt x="26768" y="21220"/>
                      <a:pt x="34516" y="12680"/>
                      <a:pt x="27384" y="6518"/>
                    </a:cubicBezTo>
                    <a:cubicBezTo>
                      <a:pt x="21661" y="1676"/>
                      <a:pt x="10304" y="-1582"/>
                      <a:pt x="4229" y="795"/>
                    </a:cubicBezTo>
                    <a:cubicBezTo>
                      <a:pt x="-86" y="2468"/>
                      <a:pt x="-1846" y="6870"/>
                      <a:pt x="2556" y="15409"/>
                    </a:cubicBezTo>
                    <a:cubicBezTo>
                      <a:pt x="4669" y="19899"/>
                      <a:pt x="9247" y="23156"/>
                      <a:pt x="14177" y="2350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46"/>
              <p:cNvSpPr/>
              <p:nvPr/>
            </p:nvSpPr>
            <p:spPr>
              <a:xfrm>
                <a:off x="4364272" y="3604628"/>
                <a:ext cx="41209" cy="56022"/>
              </a:xfrm>
              <a:custGeom>
                <a:rect b="b" l="l" r="r" t="t"/>
                <a:pathLst>
                  <a:path extrusionOk="0" h="56022" w="41209">
                    <a:moveTo>
                      <a:pt x="13294" y="39179"/>
                    </a:moveTo>
                    <a:cubicBezTo>
                      <a:pt x="18841" y="46574"/>
                      <a:pt x="26941" y="57667"/>
                      <a:pt x="37771" y="55818"/>
                    </a:cubicBezTo>
                    <a:cubicBezTo>
                      <a:pt x="38827" y="55642"/>
                      <a:pt x="39884" y="55290"/>
                      <a:pt x="40500" y="54498"/>
                    </a:cubicBezTo>
                    <a:cubicBezTo>
                      <a:pt x="41028" y="53882"/>
                      <a:pt x="41116" y="52913"/>
                      <a:pt x="41204" y="52121"/>
                    </a:cubicBezTo>
                    <a:cubicBezTo>
                      <a:pt x="41380" y="46839"/>
                      <a:pt x="37154" y="42525"/>
                      <a:pt x="33457" y="38739"/>
                    </a:cubicBezTo>
                    <a:cubicBezTo>
                      <a:pt x="22979" y="28087"/>
                      <a:pt x="13911" y="16026"/>
                      <a:pt x="6515" y="3085"/>
                    </a:cubicBezTo>
                    <a:cubicBezTo>
                      <a:pt x="5635" y="1588"/>
                      <a:pt x="4490" y="-85"/>
                      <a:pt x="2817" y="3"/>
                    </a:cubicBezTo>
                    <a:cubicBezTo>
                      <a:pt x="704" y="179"/>
                      <a:pt x="0" y="2996"/>
                      <a:pt x="0" y="5109"/>
                    </a:cubicBezTo>
                    <a:cubicBezTo>
                      <a:pt x="264" y="17699"/>
                      <a:pt x="5899" y="29319"/>
                      <a:pt x="13294" y="391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46"/>
              <p:cNvSpPr/>
              <p:nvPr/>
            </p:nvSpPr>
            <p:spPr>
              <a:xfrm>
                <a:off x="4516577" y="3277469"/>
                <a:ext cx="32194" cy="32898"/>
              </a:xfrm>
              <a:custGeom>
                <a:rect b="b" l="l" r="r" t="t"/>
                <a:pathLst>
                  <a:path extrusionOk="0" h="32898" w="32194">
                    <a:moveTo>
                      <a:pt x="8991" y="20533"/>
                    </a:moveTo>
                    <a:cubicBezTo>
                      <a:pt x="13745" y="24054"/>
                      <a:pt x="18500" y="27575"/>
                      <a:pt x="23254" y="31097"/>
                    </a:cubicBezTo>
                    <a:cubicBezTo>
                      <a:pt x="24574" y="32065"/>
                      <a:pt x="26159" y="33122"/>
                      <a:pt x="27744" y="32858"/>
                    </a:cubicBezTo>
                    <a:cubicBezTo>
                      <a:pt x="29417" y="32593"/>
                      <a:pt x="30649" y="31185"/>
                      <a:pt x="31354" y="29600"/>
                    </a:cubicBezTo>
                    <a:cubicBezTo>
                      <a:pt x="34083" y="23262"/>
                      <a:pt x="29681" y="16307"/>
                      <a:pt x="25103" y="11113"/>
                    </a:cubicBezTo>
                    <a:cubicBezTo>
                      <a:pt x="20612" y="6095"/>
                      <a:pt x="11192" y="-3413"/>
                      <a:pt x="3796" y="1253"/>
                    </a:cubicBezTo>
                    <a:cubicBezTo>
                      <a:pt x="-5008" y="6975"/>
                      <a:pt x="3532" y="16483"/>
                      <a:pt x="8991" y="2053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9" name="Google Shape;1009;p46"/>
            <p:cNvGrpSpPr/>
            <p:nvPr/>
          </p:nvGrpSpPr>
          <p:grpSpPr>
            <a:xfrm rot="-10234820">
              <a:off x="1840642" y="3178977"/>
              <a:ext cx="540010" cy="992695"/>
              <a:chOff x="8284506" y="2857582"/>
              <a:chExt cx="489101" cy="899109"/>
            </a:xfrm>
          </p:grpSpPr>
          <p:grpSp>
            <p:nvGrpSpPr>
              <p:cNvPr id="1010" name="Google Shape;1010;p46"/>
              <p:cNvGrpSpPr/>
              <p:nvPr/>
            </p:nvGrpSpPr>
            <p:grpSpPr>
              <a:xfrm>
                <a:off x="8284506" y="2882110"/>
                <a:ext cx="221363" cy="221402"/>
                <a:chOff x="7375794" y="4932870"/>
                <a:chExt cx="99785" cy="99789"/>
              </a:xfrm>
            </p:grpSpPr>
            <p:sp>
              <p:nvSpPr>
                <p:cNvPr id="1011" name="Google Shape;1011;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3" name="Google Shape;1013;p46"/>
              <p:cNvGrpSpPr/>
              <p:nvPr/>
            </p:nvGrpSpPr>
            <p:grpSpPr>
              <a:xfrm rot="1128149">
                <a:off x="8411776" y="3024679"/>
                <a:ext cx="221361" cy="157436"/>
                <a:chOff x="7375794" y="4932870"/>
                <a:chExt cx="99785" cy="99789"/>
              </a:xfrm>
            </p:grpSpPr>
            <p:sp>
              <p:nvSpPr>
                <p:cNvPr id="1014" name="Google Shape;1014;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6" name="Google Shape;1016;p46"/>
              <p:cNvGrpSpPr/>
              <p:nvPr/>
            </p:nvGrpSpPr>
            <p:grpSpPr>
              <a:xfrm rot="4499942">
                <a:off x="8499880" y="3152065"/>
                <a:ext cx="221363" cy="157432"/>
                <a:chOff x="7375794" y="4932870"/>
                <a:chExt cx="99785" cy="99789"/>
              </a:xfrm>
            </p:grpSpPr>
            <p:sp>
              <p:nvSpPr>
                <p:cNvPr id="1017" name="Google Shape;1017;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46"/>
                <p:cNvSpPr/>
                <p:nvPr/>
              </p:nvSpPr>
              <p:spPr>
                <a:xfrm rot="-6981713">
                  <a:off x="7386265" y="4975864"/>
                  <a:ext cx="47349" cy="30435"/>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9" name="Google Shape;1019;p46"/>
              <p:cNvGrpSpPr/>
              <p:nvPr/>
            </p:nvGrpSpPr>
            <p:grpSpPr>
              <a:xfrm rot="3599873">
                <a:off x="8450290" y="2914076"/>
                <a:ext cx="221369" cy="157432"/>
                <a:chOff x="7375794" y="4932870"/>
                <a:chExt cx="99785" cy="99789"/>
              </a:xfrm>
            </p:grpSpPr>
            <p:sp>
              <p:nvSpPr>
                <p:cNvPr id="1020" name="Google Shape;1020;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46"/>
                <p:cNvSpPr/>
                <p:nvPr/>
              </p:nvSpPr>
              <p:spPr>
                <a:xfrm rot="-6981713">
                  <a:off x="7386265" y="4975864"/>
                  <a:ext cx="47349" cy="30435"/>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2" name="Google Shape;1022;p46"/>
              <p:cNvGrpSpPr/>
              <p:nvPr/>
            </p:nvGrpSpPr>
            <p:grpSpPr>
              <a:xfrm>
                <a:off x="8576159" y="3033371"/>
                <a:ext cx="142922" cy="142938"/>
                <a:chOff x="7375794" y="4932870"/>
                <a:chExt cx="99785" cy="99789"/>
              </a:xfrm>
            </p:grpSpPr>
            <p:sp>
              <p:nvSpPr>
                <p:cNvPr id="1023" name="Google Shape;1023;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5" name="Google Shape;1025;p46"/>
              <p:cNvGrpSpPr/>
              <p:nvPr/>
            </p:nvGrpSpPr>
            <p:grpSpPr>
              <a:xfrm>
                <a:off x="8557761" y="3275373"/>
                <a:ext cx="179723" cy="179750"/>
                <a:chOff x="7375794" y="4932870"/>
                <a:chExt cx="99785" cy="99789"/>
              </a:xfrm>
            </p:grpSpPr>
            <p:sp>
              <p:nvSpPr>
                <p:cNvPr id="1026" name="Google Shape;1026;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8" name="Google Shape;1028;p46"/>
              <p:cNvGrpSpPr/>
              <p:nvPr/>
            </p:nvGrpSpPr>
            <p:grpSpPr>
              <a:xfrm>
                <a:off x="8630684" y="3176296"/>
                <a:ext cx="142922" cy="142938"/>
                <a:chOff x="7375794" y="4932870"/>
                <a:chExt cx="99785" cy="99789"/>
              </a:xfrm>
            </p:grpSpPr>
            <p:sp>
              <p:nvSpPr>
                <p:cNvPr id="1029" name="Google Shape;1029;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1" name="Google Shape;1031;p46"/>
              <p:cNvGrpSpPr/>
              <p:nvPr/>
            </p:nvGrpSpPr>
            <p:grpSpPr>
              <a:xfrm rot="6279459">
                <a:off x="8519215" y="3564904"/>
                <a:ext cx="227613" cy="128870"/>
                <a:chOff x="7375794" y="4932870"/>
                <a:chExt cx="99785" cy="99789"/>
              </a:xfrm>
            </p:grpSpPr>
            <p:sp>
              <p:nvSpPr>
                <p:cNvPr id="1032" name="Google Shape;1032;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46"/>
                <p:cNvSpPr/>
                <p:nvPr/>
              </p:nvSpPr>
              <p:spPr>
                <a:xfrm rot="-7789670">
                  <a:off x="7377811" y="4978096"/>
                  <a:ext cx="41228" cy="34704"/>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4" name="Google Shape;1034;p46"/>
              <p:cNvGrpSpPr/>
              <p:nvPr/>
            </p:nvGrpSpPr>
            <p:grpSpPr>
              <a:xfrm>
                <a:off x="8450997" y="3231284"/>
                <a:ext cx="142922" cy="142938"/>
                <a:chOff x="7375794" y="4932870"/>
                <a:chExt cx="99785" cy="99789"/>
              </a:xfrm>
            </p:grpSpPr>
            <p:sp>
              <p:nvSpPr>
                <p:cNvPr id="1035" name="Google Shape;1035;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7" name="Google Shape;1037;p46"/>
              <p:cNvGrpSpPr/>
              <p:nvPr/>
            </p:nvGrpSpPr>
            <p:grpSpPr>
              <a:xfrm>
                <a:off x="8423997" y="3103496"/>
                <a:ext cx="142922" cy="142938"/>
                <a:chOff x="7375794" y="4932870"/>
                <a:chExt cx="99785" cy="99789"/>
              </a:xfrm>
            </p:grpSpPr>
            <p:sp>
              <p:nvSpPr>
                <p:cNvPr id="1038" name="Google Shape;1038;p46"/>
                <p:cNvSpPr/>
                <p:nvPr/>
              </p:nvSpPr>
              <p:spPr>
                <a:xfrm>
                  <a:off x="7375794" y="4932870"/>
                  <a:ext cx="99785" cy="99789"/>
                </a:xfrm>
                <a:custGeom>
                  <a:rect b="b" l="l" r="r" t="t"/>
                  <a:pathLst>
                    <a:path extrusionOk="0" h="99789" w="99785">
                      <a:moveTo>
                        <a:pt x="99785" y="49895"/>
                      </a:moveTo>
                      <a:cubicBezTo>
                        <a:pt x="99785" y="77451"/>
                        <a:pt x="77448" y="99789"/>
                        <a:pt x="49892" y="99789"/>
                      </a:cubicBezTo>
                      <a:cubicBezTo>
                        <a:pt x="22338" y="99789"/>
                        <a:pt x="0" y="77451"/>
                        <a:pt x="0" y="49895"/>
                      </a:cubicBezTo>
                      <a:cubicBezTo>
                        <a:pt x="0" y="22339"/>
                        <a:pt x="22337" y="0"/>
                        <a:pt x="49892" y="0"/>
                      </a:cubicBezTo>
                      <a:cubicBezTo>
                        <a:pt x="77447" y="0"/>
                        <a:pt x="99785" y="22338"/>
                        <a:pt x="99785" y="498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46"/>
                <p:cNvSpPr/>
                <p:nvPr/>
              </p:nvSpPr>
              <p:spPr>
                <a:xfrm rot="-4468093">
                  <a:off x="7372390" y="4962798"/>
                  <a:ext cx="50008" cy="25423"/>
                </a:xfrm>
                <a:custGeom>
                  <a:rect b="b" l="l" r="r" t="t"/>
                  <a:pathLst>
                    <a:path extrusionOk="0" h="25449" w="50059">
                      <a:moveTo>
                        <a:pt x="50060" y="12725"/>
                      </a:moveTo>
                      <a:cubicBezTo>
                        <a:pt x="50060" y="19752"/>
                        <a:pt x="38854" y="25450"/>
                        <a:pt x="25030" y="25450"/>
                      </a:cubicBezTo>
                      <a:cubicBezTo>
                        <a:pt x="11207" y="25450"/>
                        <a:pt x="0" y="19753"/>
                        <a:pt x="0" y="12725"/>
                      </a:cubicBezTo>
                      <a:cubicBezTo>
                        <a:pt x="0" y="5697"/>
                        <a:pt x="11207" y="0"/>
                        <a:pt x="25030" y="0"/>
                      </a:cubicBezTo>
                      <a:cubicBezTo>
                        <a:pt x="38854" y="0"/>
                        <a:pt x="50060" y="5697"/>
                        <a:pt x="50060" y="127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040" name="Google Shape;1040;p46"/>
          <p:cNvGrpSpPr/>
          <p:nvPr/>
        </p:nvGrpSpPr>
        <p:grpSpPr>
          <a:xfrm>
            <a:off x="8035147" y="3685157"/>
            <a:ext cx="777725" cy="1215401"/>
            <a:chOff x="5765748" y="4281451"/>
            <a:chExt cx="509683" cy="796462"/>
          </a:xfrm>
        </p:grpSpPr>
        <p:grpSp>
          <p:nvGrpSpPr>
            <p:cNvPr id="1041" name="Google Shape;1041;p46"/>
            <p:cNvGrpSpPr/>
            <p:nvPr/>
          </p:nvGrpSpPr>
          <p:grpSpPr>
            <a:xfrm>
              <a:off x="5798060" y="4409544"/>
              <a:ext cx="445060" cy="668369"/>
              <a:chOff x="5798060" y="4409544"/>
              <a:chExt cx="445060" cy="668369"/>
            </a:xfrm>
          </p:grpSpPr>
          <p:grpSp>
            <p:nvGrpSpPr>
              <p:cNvPr id="1042" name="Google Shape;1042;p46"/>
              <p:cNvGrpSpPr/>
              <p:nvPr/>
            </p:nvGrpSpPr>
            <p:grpSpPr>
              <a:xfrm>
                <a:off x="5798060" y="4409544"/>
                <a:ext cx="445059" cy="668369"/>
                <a:chOff x="5798060" y="4409544"/>
                <a:chExt cx="445059" cy="668369"/>
              </a:xfrm>
            </p:grpSpPr>
            <p:sp>
              <p:nvSpPr>
                <p:cNvPr id="1043" name="Google Shape;1043;p46"/>
                <p:cNvSpPr/>
                <p:nvPr/>
              </p:nvSpPr>
              <p:spPr>
                <a:xfrm>
                  <a:off x="5798060" y="4409544"/>
                  <a:ext cx="445059" cy="668369"/>
                </a:xfrm>
                <a:custGeom>
                  <a:rect b="b" l="l" r="r" t="t"/>
                  <a:pathLst>
                    <a:path extrusionOk="0" h="668369" w="445059">
                      <a:moveTo>
                        <a:pt x="400070" y="668369"/>
                      </a:moveTo>
                      <a:lnTo>
                        <a:pt x="44990" y="668369"/>
                      </a:lnTo>
                      <a:lnTo>
                        <a:pt x="0" y="0"/>
                      </a:lnTo>
                      <a:lnTo>
                        <a:pt x="44506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46"/>
                <p:cNvSpPr/>
                <p:nvPr/>
              </p:nvSpPr>
              <p:spPr>
                <a:xfrm>
                  <a:off x="5847453" y="4624264"/>
                  <a:ext cx="346363" cy="406813"/>
                </a:xfrm>
                <a:custGeom>
                  <a:rect b="b" l="l" r="r" t="t"/>
                  <a:pathLst>
                    <a:path extrusionOk="0" h="406813" w="346363">
                      <a:moveTo>
                        <a:pt x="0" y="0"/>
                      </a:moveTo>
                      <a:lnTo>
                        <a:pt x="27382" y="406814"/>
                      </a:lnTo>
                      <a:lnTo>
                        <a:pt x="318982" y="406814"/>
                      </a:lnTo>
                      <a:lnTo>
                        <a:pt x="34636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5" name="Google Shape;1045;p46"/>
                <p:cNvGrpSpPr/>
                <p:nvPr/>
              </p:nvGrpSpPr>
              <p:grpSpPr>
                <a:xfrm>
                  <a:off x="5950728" y="4608329"/>
                  <a:ext cx="279009" cy="219385"/>
                  <a:chOff x="5950728" y="4608329"/>
                  <a:chExt cx="279009" cy="219385"/>
                </a:xfrm>
              </p:grpSpPr>
              <p:sp>
                <p:nvSpPr>
                  <p:cNvPr id="1046" name="Google Shape;1046;p46"/>
                  <p:cNvSpPr/>
                  <p:nvPr/>
                </p:nvSpPr>
                <p:spPr>
                  <a:xfrm>
                    <a:off x="5950728" y="4608329"/>
                    <a:ext cx="279009" cy="219385"/>
                  </a:xfrm>
                  <a:custGeom>
                    <a:rect b="b" l="l" r="r" t="t"/>
                    <a:pathLst>
                      <a:path extrusionOk="0" h="219385" w="279009">
                        <a:moveTo>
                          <a:pt x="279010" y="0"/>
                        </a:moveTo>
                        <a:lnTo>
                          <a:pt x="0" y="0"/>
                        </a:lnTo>
                        <a:lnTo>
                          <a:pt x="0" y="219385"/>
                        </a:lnTo>
                        <a:lnTo>
                          <a:pt x="264219" y="21938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7" name="Google Shape;1047;p46"/>
                  <p:cNvGrpSpPr/>
                  <p:nvPr/>
                </p:nvGrpSpPr>
                <p:grpSpPr>
                  <a:xfrm>
                    <a:off x="6002497" y="4684392"/>
                    <a:ext cx="187444" cy="75007"/>
                    <a:chOff x="6002497" y="4684392"/>
                    <a:chExt cx="187444" cy="75007"/>
                  </a:xfrm>
                </p:grpSpPr>
                <p:sp>
                  <p:nvSpPr>
                    <p:cNvPr id="1048" name="Google Shape;1048;p46"/>
                    <p:cNvSpPr/>
                    <p:nvPr/>
                  </p:nvSpPr>
                  <p:spPr>
                    <a:xfrm>
                      <a:off x="6002497" y="4684392"/>
                      <a:ext cx="187444" cy="17167"/>
                    </a:xfrm>
                    <a:custGeom>
                      <a:rect b="b" l="l" r="r" t="t"/>
                      <a:pathLst>
                        <a:path extrusionOk="0" h="17167" w="187444">
                          <a:moveTo>
                            <a:pt x="0" y="0"/>
                          </a:moveTo>
                          <a:lnTo>
                            <a:pt x="187445" y="0"/>
                          </a:lnTo>
                          <a:lnTo>
                            <a:pt x="187445" y="17167"/>
                          </a:lnTo>
                          <a:lnTo>
                            <a:pt x="0" y="1716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46"/>
                    <p:cNvSpPr/>
                    <p:nvPr/>
                  </p:nvSpPr>
                  <p:spPr>
                    <a:xfrm>
                      <a:off x="6002497" y="4742232"/>
                      <a:ext cx="187444" cy="17167"/>
                    </a:xfrm>
                    <a:custGeom>
                      <a:rect b="b" l="l" r="r" t="t"/>
                      <a:pathLst>
                        <a:path extrusionOk="0" h="17167" w="187444">
                          <a:moveTo>
                            <a:pt x="0" y="0"/>
                          </a:moveTo>
                          <a:lnTo>
                            <a:pt x="187445" y="0"/>
                          </a:lnTo>
                          <a:lnTo>
                            <a:pt x="187445" y="17167"/>
                          </a:lnTo>
                          <a:lnTo>
                            <a:pt x="0" y="1716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050" name="Google Shape;1050;p46"/>
              <p:cNvSpPr/>
              <p:nvPr/>
            </p:nvSpPr>
            <p:spPr>
              <a:xfrm>
                <a:off x="5840409" y="4409544"/>
                <a:ext cx="402711" cy="668369"/>
              </a:xfrm>
              <a:custGeom>
                <a:rect b="b" l="l" r="r" t="t"/>
                <a:pathLst>
                  <a:path extrusionOk="0" h="668369" w="402711">
                    <a:moveTo>
                      <a:pt x="290720" y="0"/>
                    </a:moveTo>
                    <a:cubicBezTo>
                      <a:pt x="304454" y="52117"/>
                      <a:pt x="312026" y="108724"/>
                      <a:pt x="312026" y="168061"/>
                    </a:cubicBezTo>
                    <a:cubicBezTo>
                      <a:pt x="312026" y="421780"/>
                      <a:pt x="174766" y="627520"/>
                      <a:pt x="5459" y="627520"/>
                    </a:cubicBezTo>
                    <a:cubicBezTo>
                      <a:pt x="3610" y="627520"/>
                      <a:pt x="1849" y="627344"/>
                      <a:pt x="0" y="627344"/>
                    </a:cubicBezTo>
                    <a:lnTo>
                      <a:pt x="2817" y="668369"/>
                    </a:lnTo>
                    <a:lnTo>
                      <a:pt x="357721" y="668369"/>
                    </a:lnTo>
                    <a:lnTo>
                      <a:pt x="402711" y="88"/>
                    </a:lnTo>
                    <a:lnTo>
                      <a:pt x="290720" y="0"/>
                    </a:lnTo>
                    <a:lnTo>
                      <a:pt x="290720" y="0"/>
                    </a:lnTo>
                    <a:close/>
                  </a:path>
                </a:pathLst>
              </a:custGeom>
              <a:solidFill>
                <a:srgbClr val="BEC3C9">
                  <a:alpha val="481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46"/>
              <p:cNvSpPr/>
              <p:nvPr/>
            </p:nvSpPr>
            <p:spPr>
              <a:xfrm>
                <a:off x="5798148" y="4409544"/>
                <a:ext cx="243000" cy="466062"/>
              </a:xfrm>
              <a:custGeom>
                <a:rect b="b" l="l" r="r" t="t"/>
                <a:pathLst>
                  <a:path extrusionOk="0" h="466062" w="243000">
                    <a:moveTo>
                      <a:pt x="243000" y="0"/>
                    </a:moveTo>
                    <a:lnTo>
                      <a:pt x="0" y="0"/>
                    </a:lnTo>
                    <a:lnTo>
                      <a:pt x="31344" y="466063"/>
                    </a:lnTo>
                    <a:cubicBezTo>
                      <a:pt x="152227" y="370719"/>
                      <a:pt x="235252" y="198697"/>
                      <a:pt x="243000" y="0"/>
                    </a:cubicBezTo>
                    <a:close/>
                  </a:path>
                </a:pathLst>
              </a:custGeom>
              <a:solidFill>
                <a:srgbClr val="FFFFFF">
                  <a:alpha val="58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2" name="Google Shape;1052;p46"/>
            <p:cNvGrpSpPr/>
            <p:nvPr/>
          </p:nvGrpSpPr>
          <p:grpSpPr>
            <a:xfrm>
              <a:off x="5765748" y="4281451"/>
              <a:ext cx="509683" cy="187869"/>
              <a:chOff x="5765748" y="4281451"/>
              <a:chExt cx="509683" cy="187869"/>
            </a:xfrm>
          </p:grpSpPr>
          <p:grpSp>
            <p:nvGrpSpPr>
              <p:cNvPr id="1053" name="Google Shape;1053;p46"/>
              <p:cNvGrpSpPr/>
              <p:nvPr/>
            </p:nvGrpSpPr>
            <p:grpSpPr>
              <a:xfrm>
                <a:off x="5765748" y="4281451"/>
                <a:ext cx="509683" cy="187869"/>
                <a:chOff x="5765748" y="4281451"/>
                <a:chExt cx="509683" cy="187869"/>
              </a:xfrm>
            </p:grpSpPr>
            <p:sp>
              <p:nvSpPr>
                <p:cNvPr id="1054" name="Google Shape;1054;p46"/>
                <p:cNvSpPr/>
                <p:nvPr/>
              </p:nvSpPr>
              <p:spPr>
                <a:xfrm>
                  <a:off x="5765748" y="4281451"/>
                  <a:ext cx="509683" cy="187869"/>
                </a:xfrm>
                <a:custGeom>
                  <a:rect b="b" l="l" r="r" t="t"/>
                  <a:pathLst>
                    <a:path extrusionOk="0" h="187869" w="509683">
                      <a:moveTo>
                        <a:pt x="509684" y="181442"/>
                      </a:moveTo>
                      <a:cubicBezTo>
                        <a:pt x="509684" y="184964"/>
                        <a:pt x="506778" y="187869"/>
                        <a:pt x="503257" y="187869"/>
                      </a:cubicBezTo>
                      <a:lnTo>
                        <a:pt x="6427" y="187869"/>
                      </a:lnTo>
                      <a:cubicBezTo>
                        <a:pt x="2905" y="187869"/>
                        <a:pt x="0" y="184964"/>
                        <a:pt x="0" y="181442"/>
                      </a:cubicBezTo>
                      <a:lnTo>
                        <a:pt x="0" y="6427"/>
                      </a:lnTo>
                      <a:cubicBezTo>
                        <a:pt x="0" y="2905"/>
                        <a:pt x="2905" y="0"/>
                        <a:pt x="6427" y="0"/>
                      </a:cubicBezTo>
                      <a:lnTo>
                        <a:pt x="503257" y="0"/>
                      </a:lnTo>
                      <a:cubicBezTo>
                        <a:pt x="506778" y="0"/>
                        <a:pt x="509684" y="2905"/>
                        <a:pt x="509684" y="6427"/>
                      </a:cubicBezTo>
                      <a:lnTo>
                        <a:pt x="509684" y="18144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5" name="Google Shape;1055;p46"/>
                <p:cNvGrpSpPr/>
                <p:nvPr/>
              </p:nvGrpSpPr>
              <p:grpSpPr>
                <a:xfrm>
                  <a:off x="5789256" y="4299147"/>
                  <a:ext cx="462685" cy="152566"/>
                  <a:chOff x="5789256" y="4299147"/>
                  <a:chExt cx="462685" cy="152566"/>
                </a:xfrm>
              </p:grpSpPr>
              <p:grpSp>
                <p:nvGrpSpPr>
                  <p:cNvPr id="1056" name="Google Shape;1056;p46"/>
                  <p:cNvGrpSpPr/>
                  <p:nvPr/>
                </p:nvGrpSpPr>
                <p:grpSpPr>
                  <a:xfrm>
                    <a:off x="5789256" y="4299147"/>
                    <a:ext cx="77302" cy="152566"/>
                    <a:chOff x="5789256" y="4299147"/>
                    <a:chExt cx="77302" cy="152566"/>
                  </a:xfrm>
                </p:grpSpPr>
                <p:sp>
                  <p:nvSpPr>
                    <p:cNvPr id="1057" name="Google Shape;1057;p46"/>
                    <p:cNvSpPr/>
                    <p:nvPr/>
                  </p:nvSpPr>
                  <p:spPr>
                    <a:xfrm>
                      <a:off x="5789256" y="4299147"/>
                      <a:ext cx="13047" cy="152566"/>
                    </a:xfrm>
                    <a:custGeom>
                      <a:rect b="b" l="l" r="r" t="t"/>
                      <a:pathLst>
                        <a:path extrusionOk="0" h="152566" w="13047">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0" y="264"/>
                            <a:pt x="13030" y="440"/>
                          </a:cubicBezTo>
                          <a:lnTo>
                            <a:pt x="13030" y="152126"/>
                          </a:lnTo>
                          <a:cubicBezTo>
                            <a:pt x="13118"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46"/>
                    <p:cNvSpPr/>
                    <p:nvPr/>
                  </p:nvSpPr>
                  <p:spPr>
                    <a:xfrm>
                      <a:off x="5853528" y="4299147"/>
                      <a:ext cx="13030" cy="152566"/>
                    </a:xfrm>
                    <a:custGeom>
                      <a:rect b="b" l="l" r="r" t="t"/>
                      <a:pathLst>
                        <a:path extrusionOk="0" h="152566" w="13030">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0" y="264"/>
                            <a:pt x="13030" y="440"/>
                          </a:cubicBezTo>
                          <a:lnTo>
                            <a:pt x="13030" y="152126"/>
                          </a:lnTo>
                          <a:cubicBezTo>
                            <a:pt x="13030" y="152302"/>
                            <a:pt x="12766"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9" name="Google Shape;1059;p46"/>
                  <p:cNvGrpSpPr/>
                  <p:nvPr/>
                </p:nvGrpSpPr>
                <p:grpSpPr>
                  <a:xfrm>
                    <a:off x="5917711" y="4299147"/>
                    <a:ext cx="77302" cy="152566"/>
                    <a:chOff x="5917711" y="4299147"/>
                    <a:chExt cx="77302" cy="152566"/>
                  </a:xfrm>
                </p:grpSpPr>
                <p:sp>
                  <p:nvSpPr>
                    <p:cNvPr id="1060" name="Google Shape;1060;p46"/>
                    <p:cNvSpPr/>
                    <p:nvPr/>
                  </p:nvSpPr>
                  <p:spPr>
                    <a:xfrm>
                      <a:off x="5917711" y="4299147"/>
                      <a:ext cx="13047" cy="152566"/>
                    </a:xfrm>
                    <a:custGeom>
                      <a:rect b="b" l="l" r="r" t="t"/>
                      <a:pathLst>
                        <a:path extrusionOk="0" h="152566" w="13047">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0" y="264"/>
                            <a:pt x="13030" y="440"/>
                          </a:cubicBezTo>
                          <a:lnTo>
                            <a:pt x="13030" y="152126"/>
                          </a:lnTo>
                          <a:cubicBezTo>
                            <a:pt x="13118"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46"/>
                    <p:cNvSpPr/>
                    <p:nvPr/>
                  </p:nvSpPr>
                  <p:spPr>
                    <a:xfrm>
                      <a:off x="5981983" y="4299147"/>
                      <a:ext cx="13030" cy="152566"/>
                    </a:xfrm>
                    <a:custGeom>
                      <a:rect b="b" l="l" r="r" t="t"/>
                      <a:pathLst>
                        <a:path extrusionOk="0" h="152566" w="13030">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0" y="264"/>
                            <a:pt x="13030" y="440"/>
                          </a:cubicBezTo>
                          <a:lnTo>
                            <a:pt x="13030" y="152126"/>
                          </a:lnTo>
                          <a:cubicBezTo>
                            <a:pt x="13030"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2" name="Google Shape;1062;p46"/>
                  <p:cNvGrpSpPr/>
                  <p:nvPr/>
                </p:nvGrpSpPr>
                <p:grpSpPr>
                  <a:xfrm>
                    <a:off x="6046167" y="4299147"/>
                    <a:ext cx="77319" cy="152566"/>
                    <a:chOff x="6046167" y="4299147"/>
                    <a:chExt cx="77319" cy="152566"/>
                  </a:xfrm>
                </p:grpSpPr>
                <p:sp>
                  <p:nvSpPr>
                    <p:cNvPr id="1063" name="Google Shape;1063;p46"/>
                    <p:cNvSpPr/>
                    <p:nvPr/>
                  </p:nvSpPr>
                  <p:spPr>
                    <a:xfrm>
                      <a:off x="6046167" y="4299147"/>
                      <a:ext cx="13047" cy="152566"/>
                    </a:xfrm>
                    <a:custGeom>
                      <a:rect b="b" l="l" r="r" t="t"/>
                      <a:pathLst>
                        <a:path extrusionOk="0" h="152566" w="13047">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0" y="264"/>
                            <a:pt x="13030" y="440"/>
                          </a:cubicBezTo>
                          <a:lnTo>
                            <a:pt x="13030" y="152126"/>
                          </a:lnTo>
                          <a:cubicBezTo>
                            <a:pt x="13119"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46"/>
                    <p:cNvSpPr/>
                    <p:nvPr/>
                  </p:nvSpPr>
                  <p:spPr>
                    <a:xfrm>
                      <a:off x="6110439" y="4299147"/>
                      <a:ext cx="13047" cy="152566"/>
                    </a:xfrm>
                    <a:custGeom>
                      <a:rect b="b" l="l" r="r" t="t"/>
                      <a:pathLst>
                        <a:path extrusionOk="0" h="152566" w="13047">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1" y="264"/>
                            <a:pt x="13031" y="440"/>
                          </a:cubicBezTo>
                          <a:lnTo>
                            <a:pt x="13031" y="152126"/>
                          </a:lnTo>
                          <a:cubicBezTo>
                            <a:pt x="13118"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5" name="Google Shape;1065;p46"/>
                  <p:cNvGrpSpPr/>
                  <p:nvPr/>
                </p:nvGrpSpPr>
                <p:grpSpPr>
                  <a:xfrm>
                    <a:off x="6174710" y="4299147"/>
                    <a:ext cx="77231" cy="152566"/>
                    <a:chOff x="6174710" y="4299147"/>
                    <a:chExt cx="77231" cy="152566"/>
                  </a:xfrm>
                </p:grpSpPr>
                <p:sp>
                  <p:nvSpPr>
                    <p:cNvPr id="1066" name="Google Shape;1066;p46"/>
                    <p:cNvSpPr/>
                    <p:nvPr/>
                  </p:nvSpPr>
                  <p:spPr>
                    <a:xfrm>
                      <a:off x="6174710" y="4299147"/>
                      <a:ext cx="13030" cy="152566"/>
                    </a:xfrm>
                    <a:custGeom>
                      <a:rect b="b" l="l" r="r" t="t"/>
                      <a:pathLst>
                        <a:path extrusionOk="0" h="152566" w="13030">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1" y="264"/>
                            <a:pt x="13031" y="440"/>
                          </a:cubicBezTo>
                          <a:lnTo>
                            <a:pt x="13031" y="152126"/>
                          </a:lnTo>
                          <a:cubicBezTo>
                            <a:pt x="13031"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7" name="Google Shape;1067;p46"/>
                    <p:cNvSpPr/>
                    <p:nvPr/>
                  </p:nvSpPr>
                  <p:spPr>
                    <a:xfrm>
                      <a:off x="6238894" y="4299147"/>
                      <a:ext cx="13047" cy="152566"/>
                    </a:xfrm>
                    <a:custGeom>
                      <a:rect b="b" l="l" r="r" t="t"/>
                      <a:pathLst>
                        <a:path extrusionOk="0" h="152566" w="13047">
                          <a:moveTo>
                            <a:pt x="12590" y="152567"/>
                          </a:moveTo>
                          <a:lnTo>
                            <a:pt x="440" y="152567"/>
                          </a:lnTo>
                          <a:cubicBezTo>
                            <a:pt x="176" y="152567"/>
                            <a:pt x="0" y="152302"/>
                            <a:pt x="0" y="152126"/>
                          </a:cubicBezTo>
                          <a:lnTo>
                            <a:pt x="0" y="440"/>
                          </a:lnTo>
                          <a:cubicBezTo>
                            <a:pt x="0" y="176"/>
                            <a:pt x="264" y="0"/>
                            <a:pt x="440" y="0"/>
                          </a:cubicBezTo>
                          <a:lnTo>
                            <a:pt x="12590" y="0"/>
                          </a:lnTo>
                          <a:cubicBezTo>
                            <a:pt x="12854" y="0"/>
                            <a:pt x="13031" y="264"/>
                            <a:pt x="13031" y="440"/>
                          </a:cubicBezTo>
                          <a:lnTo>
                            <a:pt x="13031" y="152126"/>
                          </a:lnTo>
                          <a:cubicBezTo>
                            <a:pt x="13119" y="152302"/>
                            <a:pt x="12854" y="152567"/>
                            <a:pt x="12590" y="152567"/>
                          </a:cubicBez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068" name="Google Shape;1068;p46"/>
              <p:cNvSpPr/>
              <p:nvPr/>
            </p:nvSpPr>
            <p:spPr>
              <a:xfrm>
                <a:off x="5765748" y="4400828"/>
                <a:ext cx="509683" cy="68492"/>
              </a:xfrm>
              <a:custGeom>
                <a:rect b="b" l="l" r="r" t="t"/>
                <a:pathLst>
                  <a:path extrusionOk="0" h="68492" w="509683">
                    <a:moveTo>
                      <a:pt x="0" y="0"/>
                    </a:moveTo>
                    <a:lnTo>
                      <a:pt x="0" y="62065"/>
                    </a:lnTo>
                    <a:cubicBezTo>
                      <a:pt x="0" y="65587"/>
                      <a:pt x="2905" y="68492"/>
                      <a:pt x="6427" y="68492"/>
                    </a:cubicBezTo>
                    <a:lnTo>
                      <a:pt x="503257" y="68492"/>
                    </a:lnTo>
                    <a:cubicBezTo>
                      <a:pt x="506778" y="68492"/>
                      <a:pt x="509684" y="65587"/>
                      <a:pt x="509684" y="62065"/>
                    </a:cubicBezTo>
                    <a:lnTo>
                      <a:pt x="509684" y="0"/>
                    </a:lnTo>
                    <a:lnTo>
                      <a:pt x="0" y="0"/>
                    </a:lnTo>
                    <a:close/>
                  </a:path>
                </a:pathLst>
              </a:custGeom>
              <a:solidFill>
                <a:srgbClr val="062036">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47"/>
          <p:cNvSpPr/>
          <p:nvPr/>
        </p:nvSpPr>
        <p:spPr>
          <a:xfrm>
            <a:off x="0" y="0"/>
            <a:ext cx="2956800" cy="5172600"/>
          </a:xfrm>
          <a:prstGeom prst="rect">
            <a:avLst/>
          </a:prstGeom>
          <a:solidFill>
            <a:srgbClr val="F3D5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074" name="Google Shape;1074;p47"/>
          <p:cNvSpPr txBox="1"/>
          <p:nvPr>
            <p:ph type="title"/>
          </p:nvPr>
        </p:nvSpPr>
        <p:spPr>
          <a:xfrm>
            <a:off x="198025" y="1531200"/>
            <a:ext cx="2639700" cy="307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900">
                <a:latin typeface="Arimo"/>
                <a:ea typeface="Arimo"/>
                <a:cs typeface="Arimo"/>
                <a:sym typeface="Arimo"/>
              </a:rPr>
              <a:t>Article One: </a:t>
            </a:r>
            <a:r>
              <a:rPr lang="en" sz="1900">
                <a:latin typeface="Arimo"/>
                <a:ea typeface="Arimo"/>
                <a:cs typeface="Arimo"/>
                <a:sym typeface="Arimo"/>
              </a:rPr>
              <a:t>Treatments Response in Dialysis Anemia </a:t>
            </a:r>
            <a:r>
              <a:rPr b="1" lang="en" sz="1900">
                <a:latin typeface="Arimo"/>
                <a:ea typeface="Arimo"/>
                <a:cs typeface="Arimo"/>
                <a:sym typeface="Arimo"/>
              </a:rPr>
              <a:t> </a:t>
            </a:r>
            <a:endParaRPr b="1" sz="1900">
              <a:latin typeface="Arimo"/>
              <a:ea typeface="Arimo"/>
              <a:cs typeface="Arimo"/>
              <a:sym typeface="Arimo"/>
            </a:endParaRPr>
          </a:p>
        </p:txBody>
      </p:sp>
      <p:sp>
        <p:nvSpPr>
          <p:cNvPr id="1075" name="Google Shape;1075;p47"/>
          <p:cNvSpPr txBox="1"/>
          <p:nvPr/>
        </p:nvSpPr>
        <p:spPr>
          <a:xfrm>
            <a:off x="198025" y="780525"/>
            <a:ext cx="26397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latin typeface="Barlow"/>
                <a:ea typeface="Barlow"/>
                <a:cs typeface="Barlow"/>
                <a:sym typeface="Barlow"/>
              </a:rPr>
              <a:t>Two Supplemental Articles:</a:t>
            </a:r>
            <a:endParaRPr b="1" sz="2300">
              <a:solidFill>
                <a:schemeClr val="dk1"/>
              </a:solidFill>
              <a:latin typeface="Barlow"/>
              <a:ea typeface="Barlow"/>
              <a:cs typeface="Barlow"/>
              <a:sym typeface="Barlow"/>
            </a:endParaRPr>
          </a:p>
        </p:txBody>
      </p:sp>
      <p:sp>
        <p:nvSpPr>
          <p:cNvPr id="1076" name="Google Shape;1076;p47"/>
          <p:cNvSpPr txBox="1"/>
          <p:nvPr/>
        </p:nvSpPr>
        <p:spPr>
          <a:xfrm>
            <a:off x="3172025" y="1000950"/>
            <a:ext cx="53049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Arimo"/>
                <a:ea typeface="Arimo"/>
                <a:cs typeface="Arimo"/>
                <a:sym typeface="Arimo"/>
              </a:rPr>
              <a:t>Drugs used:</a:t>
            </a:r>
            <a:r>
              <a:rPr lang="en" sz="1200">
                <a:solidFill>
                  <a:schemeClr val="dk1"/>
                </a:solidFill>
                <a:latin typeface="Arimo"/>
                <a:ea typeface="Arimo"/>
                <a:cs typeface="Arimo"/>
                <a:sym typeface="Arimo"/>
              </a:rPr>
              <a:t> Iron Sucrose or Erythropoietin Stimulating Agent (Epoetin Beta)  </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Length of Study: </a:t>
            </a:r>
            <a:r>
              <a:rPr lang="en" sz="1200">
                <a:solidFill>
                  <a:schemeClr val="dk1"/>
                </a:solidFill>
                <a:latin typeface="Arimo"/>
                <a:ea typeface="Arimo"/>
                <a:cs typeface="Arimo"/>
                <a:sym typeface="Arimo"/>
              </a:rPr>
              <a:t>73 weeks </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Number of participants:</a:t>
            </a:r>
            <a:r>
              <a:rPr lang="en" sz="1200">
                <a:solidFill>
                  <a:schemeClr val="dk1"/>
                </a:solidFill>
                <a:latin typeface="Arimo"/>
                <a:ea typeface="Arimo"/>
                <a:cs typeface="Arimo"/>
                <a:sym typeface="Arimo"/>
              </a:rPr>
              <a:t> 160 subjects (76 receiving Iron Sucrose and 84 receiving Erythropoietin Stimulating Agent).</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Classification: </a:t>
            </a:r>
            <a:r>
              <a:rPr lang="en" sz="1200">
                <a:solidFill>
                  <a:schemeClr val="dk1"/>
                </a:solidFill>
                <a:latin typeface="Arimo"/>
                <a:ea typeface="Arimo"/>
                <a:cs typeface="Arimo"/>
                <a:sym typeface="Arimo"/>
              </a:rPr>
              <a:t>Both groups were previously treated with Epoetin Beta, except that one group started to receive 1 gram of Iron sucrose if their hemoglobin was less than 9.5 g/dL instead of the previously used ESA.</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Primary Outcome Measure: </a:t>
            </a:r>
            <a:r>
              <a:rPr lang="en" sz="1200">
                <a:solidFill>
                  <a:schemeClr val="dk1"/>
                </a:solidFill>
                <a:latin typeface="Arimo"/>
                <a:ea typeface="Arimo"/>
                <a:cs typeface="Arimo"/>
                <a:sym typeface="Arimo"/>
              </a:rPr>
              <a:t>Hemoglobin increase of greater or equal to 5g/L </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Serious Adverse Events</a:t>
            </a:r>
            <a:r>
              <a:rPr lang="en" sz="1200">
                <a:solidFill>
                  <a:schemeClr val="dk1"/>
                </a:solidFill>
                <a:latin typeface="Arimo"/>
                <a:ea typeface="Arimo"/>
                <a:cs typeface="Arimo"/>
                <a:sym typeface="Arimo"/>
              </a:rPr>
              <a:t>: </a:t>
            </a:r>
            <a:r>
              <a:rPr lang="en" sz="1200" u="sng">
                <a:solidFill>
                  <a:schemeClr val="dk1"/>
                </a:solidFill>
                <a:latin typeface="Arimo"/>
                <a:ea typeface="Arimo"/>
                <a:cs typeface="Arimo"/>
                <a:sym typeface="Arimo"/>
              </a:rPr>
              <a:t>Iron Sucrose- </a:t>
            </a:r>
            <a:r>
              <a:rPr lang="en" sz="1200">
                <a:solidFill>
                  <a:schemeClr val="dk1"/>
                </a:solidFill>
                <a:latin typeface="Arimo"/>
                <a:ea typeface="Arimo"/>
                <a:cs typeface="Arimo"/>
                <a:sym typeface="Arimo"/>
              </a:rPr>
              <a:t>19.32% </a:t>
            </a:r>
            <a:r>
              <a:rPr lang="en" sz="1200" u="sng">
                <a:solidFill>
                  <a:schemeClr val="dk1"/>
                </a:solidFill>
                <a:latin typeface="Arimo"/>
                <a:ea typeface="Arimo"/>
                <a:cs typeface="Arimo"/>
                <a:sym typeface="Arimo"/>
              </a:rPr>
              <a:t> Epoetin Beta</a:t>
            </a:r>
            <a:r>
              <a:rPr lang="en" sz="1200">
                <a:solidFill>
                  <a:schemeClr val="dk1"/>
                </a:solidFill>
                <a:latin typeface="Arimo"/>
                <a:ea typeface="Arimo"/>
                <a:cs typeface="Arimo"/>
                <a:sym typeface="Arimo"/>
              </a:rPr>
              <a:t>- 21.88%</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Results:</a:t>
            </a:r>
            <a:endParaRPr b="1" sz="1200">
              <a:solidFill>
                <a:schemeClr val="dk1"/>
              </a:solidFill>
              <a:latin typeface="Arimo"/>
              <a:ea typeface="Arimo"/>
              <a:cs typeface="Arimo"/>
              <a:sym typeface="Arimo"/>
            </a:endParaRPr>
          </a:p>
          <a:p>
            <a:pPr indent="-304800" lvl="0" marL="457200" rtl="0" algn="l">
              <a:spcBef>
                <a:spcPts val="0"/>
              </a:spcBef>
              <a:spcAft>
                <a:spcPts val="0"/>
              </a:spcAft>
              <a:buClr>
                <a:schemeClr val="dk1"/>
              </a:buClr>
              <a:buSzPts val="1200"/>
              <a:buFont typeface="Arimo"/>
              <a:buChar char="●"/>
            </a:pPr>
            <a:r>
              <a:rPr lang="en" sz="1200">
                <a:solidFill>
                  <a:schemeClr val="dk1"/>
                </a:solidFill>
                <a:latin typeface="Arimo"/>
                <a:ea typeface="Arimo"/>
                <a:cs typeface="Arimo"/>
                <a:sym typeface="Arimo"/>
              </a:rPr>
              <a:t>The mean hemoglobin concentration in patients who still received the ESA was higher than in the Iron Sucrose group. </a:t>
            </a:r>
            <a:endParaRPr sz="1200">
              <a:solidFill>
                <a:schemeClr val="dk1"/>
              </a:solidFill>
              <a:latin typeface="Arimo"/>
              <a:ea typeface="Arimo"/>
              <a:cs typeface="Arimo"/>
              <a:sym typeface="Arimo"/>
            </a:endParaRPr>
          </a:p>
          <a:p>
            <a:pPr indent="-304800" lvl="0" marL="457200" rtl="0" algn="l">
              <a:spcBef>
                <a:spcPts val="0"/>
              </a:spcBef>
              <a:spcAft>
                <a:spcPts val="0"/>
              </a:spcAft>
              <a:buClr>
                <a:schemeClr val="dk1"/>
              </a:buClr>
              <a:buSzPts val="1200"/>
              <a:buFont typeface="Arimo"/>
              <a:buChar char="●"/>
            </a:pPr>
            <a:r>
              <a:rPr lang="en" sz="1200">
                <a:solidFill>
                  <a:schemeClr val="dk1"/>
                </a:solidFill>
                <a:latin typeface="Arimo"/>
                <a:ea typeface="Arimo"/>
                <a:cs typeface="Arimo"/>
                <a:sym typeface="Arimo"/>
              </a:rPr>
              <a:t>There were an increase in serious adverse events for the ESA group. </a:t>
            </a:r>
            <a:endParaRPr sz="1200">
              <a:solidFill>
                <a:schemeClr val="dk1"/>
              </a:solidFill>
              <a:latin typeface="Arimo"/>
              <a:ea typeface="Arimo"/>
              <a:cs typeface="Arimo"/>
              <a:sym typeface="Arimo"/>
            </a:endParaRPr>
          </a:p>
          <a:p>
            <a:pPr indent="-304800" lvl="0" marL="457200" rtl="0" algn="l">
              <a:spcBef>
                <a:spcPts val="0"/>
              </a:spcBef>
              <a:spcAft>
                <a:spcPts val="0"/>
              </a:spcAft>
              <a:buClr>
                <a:schemeClr val="dk1"/>
              </a:buClr>
              <a:buSzPts val="1200"/>
              <a:buFont typeface="Arimo"/>
              <a:buChar char="●"/>
            </a:pPr>
            <a:r>
              <a:rPr lang="en" sz="1200">
                <a:solidFill>
                  <a:schemeClr val="dk1"/>
                </a:solidFill>
                <a:latin typeface="Arimo"/>
                <a:ea typeface="Arimo"/>
                <a:cs typeface="Arimo"/>
                <a:sym typeface="Arimo"/>
              </a:rPr>
              <a:t>Although the mean hemoglobin concentration is increased for the ESA users which is the goal, the possibility of serious adverse events makes it debatable to use. </a:t>
            </a:r>
            <a:endParaRPr sz="1200">
              <a:solidFill>
                <a:schemeClr val="dk1"/>
              </a:solidFill>
              <a:latin typeface="Arimo"/>
              <a:ea typeface="Arimo"/>
              <a:cs typeface="Arimo"/>
              <a:sym typeface="Arimo"/>
            </a:endParaRPr>
          </a:p>
          <a:p>
            <a:pPr indent="0" lvl="0" marL="0" rtl="0" algn="l">
              <a:spcBef>
                <a:spcPts val="0"/>
              </a:spcBef>
              <a:spcAft>
                <a:spcPts val="0"/>
              </a:spcAft>
              <a:buNone/>
            </a:pPr>
            <a:r>
              <a:t/>
            </a:r>
            <a:endParaRPr>
              <a:solidFill>
                <a:schemeClr val="dk1"/>
              </a:solidFill>
              <a:latin typeface="Arimo"/>
              <a:ea typeface="Arimo"/>
              <a:cs typeface="Arimo"/>
              <a:sym typeface="Arim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48"/>
          <p:cNvSpPr/>
          <p:nvPr/>
        </p:nvSpPr>
        <p:spPr>
          <a:xfrm>
            <a:off x="0" y="0"/>
            <a:ext cx="2956800" cy="5172600"/>
          </a:xfrm>
          <a:prstGeom prst="rect">
            <a:avLst/>
          </a:prstGeom>
          <a:solidFill>
            <a:srgbClr val="F3D5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082" name="Google Shape;1082;p48"/>
          <p:cNvSpPr txBox="1"/>
          <p:nvPr>
            <p:ph type="title"/>
          </p:nvPr>
        </p:nvSpPr>
        <p:spPr>
          <a:xfrm>
            <a:off x="198025" y="1531200"/>
            <a:ext cx="2639700" cy="307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sz="1900">
                <a:latin typeface="Arimo"/>
                <a:ea typeface="Arimo"/>
                <a:cs typeface="Arimo"/>
                <a:sym typeface="Arimo"/>
              </a:rPr>
              <a:t>Article Two: </a:t>
            </a:r>
            <a:endParaRPr i="1" sz="1900">
              <a:latin typeface="Arimo"/>
              <a:ea typeface="Arimo"/>
              <a:cs typeface="Arimo"/>
              <a:sym typeface="Arimo"/>
            </a:endParaRPr>
          </a:p>
          <a:p>
            <a:pPr indent="0" lvl="0" marL="0" rtl="0" algn="l">
              <a:spcBef>
                <a:spcPts val="0"/>
              </a:spcBef>
              <a:spcAft>
                <a:spcPts val="0"/>
              </a:spcAft>
              <a:buNone/>
            </a:pPr>
            <a:r>
              <a:rPr lang="en" sz="1900">
                <a:latin typeface="Arimo"/>
                <a:ea typeface="Arimo"/>
                <a:cs typeface="Arimo"/>
                <a:sym typeface="Arimo"/>
              </a:rPr>
              <a:t>Safety and Efficacy of Peginesatide for Maintenance Treatment of Anemia in Participants with Chronic Kidney Disease on Hemodialysis </a:t>
            </a:r>
            <a:endParaRPr sz="1900">
              <a:latin typeface="Arimo"/>
              <a:ea typeface="Arimo"/>
              <a:cs typeface="Arimo"/>
              <a:sym typeface="Arimo"/>
            </a:endParaRPr>
          </a:p>
        </p:txBody>
      </p:sp>
      <p:sp>
        <p:nvSpPr>
          <p:cNvPr id="1083" name="Google Shape;1083;p48"/>
          <p:cNvSpPr txBox="1"/>
          <p:nvPr/>
        </p:nvSpPr>
        <p:spPr>
          <a:xfrm>
            <a:off x="198025" y="780525"/>
            <a:ext cx="26397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latin typeface="Barlow"/>
                <a:ea typeface="Barlow"/>
                <a:cs typeface="Barlow"/>
                <a:sym typeface="Barlow"/>
              </a:rPr>
              <a:t>Two Supplemental Articles:</a:t>
            </a:r>
            <a:endParaRPr b="1" sz="2300">
              <a:solidFill>
                <a:schemeClr val="dk1"/>
              </a:solidFill>
              <a:latin typeface="Barlow"/>
              <a:ea typeface="Barlow"/>
              <a:cs typeface="Barlow"/>
              <a:sym typeface="Barlow"/>
            </a:endParaRPr>
          </a:p>
        </p:txBody>
      </p:sp>
      <p:sp>
        <p:nvSpPr>
          <p:cNvPr id="1084" name="Google Shape;1084;p48"/>
          <p:cNvSpPr txBox="1"/>
          <p:nvPr/>
        </p:nvSpPr>
        <p:spPr>
          <a:xfrm>
            <a:off x="3119100" y="1471200"/>
            <a:ext cx="5304900" cy="35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Arimo"/>
                <a:ea typeface="Arimo"/>
                <a:cs typeface="Arimo"/>
                <a:sym typeface="Arimo"/>
              </a:rPr>
              <a:t>Drug used:</a:t>
            </a:r>
            <a:r>
              <a:rPr lang="en" sz="1200">
                <a:solidFill>
                  <a:schemeClr val="dk1"/>
                </a:solidFill>
                <a:latin typeface="Arimo"/>
                <a:ea typeface="Arimo"/>
                <a:cs typeface="Arimo"/>
                <a:sym typeface="Arimo"/>
              </a:rPr>
              <a:t> (starting dose is based off the </a:t>
            </a:r>
            <a:r>
              <a:rPr lang="en" sz="1200">
                <a:solidFill>
                  <a:schemeClr val="dk1"/>
                </a:solidFill>
                <a:latin typeface="Arimo"/>
                <a:ea typeface="Arimo"/>
                <a:cs typeface="Arimo"/>
                <a:sym typeface="Arimo"/>
              </a:rPr>
              <a:t>participants</a:t>
            </a:r>
            <a:r>
              <a:rPr lang="en" sz="1200">
                <a:solidFill>
                  <a:schemeClr val="dk1"/>
                </a:solidFill>
                <a:latin typeface="Arimo"/>
                <a:ea typeface="Arimo"/>
                <a:cs typeface="Arimo"/>
                <a:sym typeface="Arimo"/>
              </a:rPr>
              <a:t> most recent ESA dose) </a:t>
            </a:r>
            <a:r>
              <a:rPr lang="en" sz="1200" u="sng">
                <a:solidFill>
                  <a:schemeClr val="dk1"/>
                </a:solidFill>
                <a:latin typeface="Arimo"/>
                <a:ea typeface="Arimo"/>
                <a:cs typeface="Arimo"/>
                <a:sym typeface="Arimo"/>
              </a:rPr>
              <a:t>Peginesatide</a:t>
            </a:r>
            <a:r>
              <a:rPr lang="en" sz="1200" u="sng">
                <a:solidFill>
                  <a:schemeClr val="dk1"/>
                </a:solidFill>
                <a:latin typeface="Arimo"/>
                <a:ea typeface="Arimo"/>
                <a:cs typeface="Arimo"/>
                <a:sym typeface="Arimo"/>
              </a:rPr>
              <a:t> </a:t>
            </a:r>
            <a:r>
              <a:rPr lang="en" sz="1200">
                <a:solidFill>
                  <a:schemeClr val="dk1"/>
                </a:solidFill>
                <a:latin typeface="Arimo"/>
                <a:ea typeface="Arimo"/>
                <a:cs typeface="Arimo"/>
                <a:sym typeface="Arimo"/>
              </a:rPr>
              <a:t>and </a:t>
            </a:r>
            <a:r>
              <a:rPr lang="en" sz="1200" u="sng">
                <a:solidFill>
                  <a:schemeClr val="dk1"/>
                </a:solidFill>
                <a:latin typeface="Arimo"/>
                <a:ea typeface="Arimo"/>
                <a:cs typeface="Arimo"/>
                <a:sym typeface="Arimo"/>
              </a:rPr>
              <a:t>Epoetin Beta. </a:t>
            </a:r>
            <a:endParaRPr sz="1200" u="sng">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Length of overall study</a:t>
            </a:r>
            <a:r>
              <a:rPr lang="en" sz="1200">
                <a:solidFill>
                  <a:schemeClr val="dk1"/>
                </a:solidFill>
                <a:latin typeface="Arimo"/>
                <a:ea typeface="Arimo"/>
                <a:cs typeface="Arimo"/>
                <a:sym typeface="Arimo"/>
              </a:rPr>
              <a:t>: 98 weeks </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Number of participants: </a:t>
            </a:r>
            <a:r>
              <a:rPr lang="en" sz="1200">
                <a:solidFill>
                  <a:schemeClr val="dk1"/>
                </a:solidFill>
                <a:latin typeface="Arimo"/>
                <a:ea typeface="Arimo"/>
                <a:cs typeface="Arimo"/>
                <a:sym typeface="Arimo"/>
              </a:rPr>
              <a:t>568 (366 injected with Peginesatide, 202 injected with Epoetin Beta)</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Primary Outcome Measure: </a:t>
            </a:r>
            <a:r>
              <a:rPr lang="en" sz="1200">
                <a:solidFill>
                  <a:schemeClr val="dk1"/>
                </a:solidFill>
                <a:latin typeface="Arimo"/>
                <a:ea typeface="Arimo"/>
                <a:cs typeface="Arimo"/>
                <a:sym typeface="Arimo"/>
              </a:rPr>
              <a:t>Mean change in Hemoglobin levels between Baseline and Evaluation period</a:t>
            </a:r>
            <a:endParaRPr sz="1200">
              <a:solidFill>
                <a:schemeClr val="dk1"/>
              </a:solidFill>
              <a:latin typeface="Arimo"/>
              <a:ea typeface="Arimo"/>
              <a:cs typeface="Arimo"/>
              <a:sym typeface="Arimo"/>
            </a:endParaRPr>
          </a:p>
          <a:p>
            <a:pPr indent="0" lvl="0" marL="0" rtl="0" algn="l">
              <a:spcBef>
                <a:spcPts val="0"/>
              </a:spcBef>
              <a:spcAft>
                <a:spcPts val="0"/>
              </a:spcAft>
              <a:buNone/>
            </a:pPr>
            <a:r>
              <a:t/>
            </a:r>
            <a:endParaRPr sz="1200">
              <a:solidFill>
                <a:schemeClr val="dk1"/>
              </a:solidFill>
              <a:latin typeface="Arimo"/>
              <a:ea typeface="Arimo"/>
              <a:cs typeface="Arimo"/>
              <a:sym typeface="Arimo"/>
            </a:endParaRPr>
          </a:p>
          <a:p>
            <a:pPr indent="0" lvl="0" marL="0" rtl="0" algn="l">
              <a:spcBef>
                <a:spcPts val="0"/>
              </a:spcBef>
              <a:spcAft>
                <a:spcPts val="0"/>
              </a:spcAft>
              <a:buNone/>
            </a:pPr>
            <a:r>
              <a:rPr b="1" lang="en" sz="1200">
                <a:solidFill>
                  <a:schemeClr val="dk1"/>
                </a:solidFill>
                <a:latin typeface="Arimo"/>
                <a:ea typeface="Arimo"/>
                <a:cs typeface="Arimo"/>
                <a:sym typeface="Arimo"/>
              </a:rPr>
              <a:t>Results:</a:t>
            </a:r>
            <a:endParaRPr sz="1200">
              <a:solidFill>
                <a:schemeClr val="dk1"/>
              </a:solidFill>
              <a:latin typeface="Arimo"/>
              <a:ea typeface="Arimo"/>
              <a:cs typeface="Arimo"/>
              <a:sym typeface="Arimo"/>
            </a:endParaRPr>
          </a:p>
          <a:p>
            <a:pPr indent="-304800" lvl="0" marL="457200" rtl="0" algn="l">
              <a:lnSpc>
                <a:spcPct val="115000"/>
              </a:lnSpc>
              <a:spcBef>
                <a:spcPts val="0"/>
              </a:spcBef>
              <a:spcAft>
                <a:spcPts val="0"/>
              </a:spcAft>
              <a:buClr>
                <a:schemeClr val="dk1"/>
              </a:buClr>
              <a:buSzPts val="1200"/>
              <a:buFont typeface="Arimo"/>
              <a:buChar char="●"/>
            </a:pPr>
            <a:r>
              <a:rPr lang="en" sz="1200">
                <a:solidFill>
                  <a:schemeClr val="dk1"/>
                </a:solidFill>
                <a:latin typeface="Arimo"/>
                <a:ea typeface="Arimo"/>
                <a:cs typeface="Arimo"/>
                <a:sym typeface="Arimo"/>
              </a:rPr>
              <a:t>Change of baseline hemoglobin levels for Peginesatide (-0.24) and for Epoetin Beta (-0.09). </a:t>
            </a:r>
            <a:endParaRPr sz="1200">
              <a:solidFill>
                <a:schemeClr val="dk1"/>
              </a:solidFill>
              <a:latin typeface="Arimo"/>
              <a:ea typeface="Arimo"/>
              <a:cs typeface="Arimo"/>
              <a:sym typeface="Arimo"/>
            </a:endParaRPr>
          </a:p>
          <a:p>
            <a:pPr indent="-304800" lvl="0" marL="457200" rtl="0" algn="l">
              <a:lnSpc>
                <a:spcPct val="115000"/>
              </a:lnSpc>
              <a:spcBef>
                <a:spcPts val="0"/>
              </a:spcBef>
              <a:spcAft>
                <a:spcPts val="0"/>
              </a:spcAft>
              <a:buClr>
                <a:schemeClr val="dk1"/>
              </a:buClr>
              <a:buSzPts val="1200"/>
              <a:buFont typeface="Arimo"/>
              <a:buChar char="●"/>
            </a:pPr>
            <a:r>
              <a:rPr b="1" lang="en" sz="1200">
                <a:solidFill>
                  <a:schemeClr val="dk1"/>
                </a:solidFill>
                <a:latin typeface="Arimo"/>
                <a:ea typeface="Arimo"/>
                <a:cs typeface="Arimo"/>
                <a:sym typeface="Arimo"/>
              </a:rPr>
              <a:t>Serious Adverse Events </a:t>
            </a:r>
            <a:r>
              <a:rPr lang="en" sz="1200">
                <a:solidFill>
                  <a:schemeClr val="dk1"/>
                </a:solidFill>
                <a:latin typeface="Arimo"/>
                <a:ea typeface="Arimo"/>
                <a:cs typeface="Arimo"/>
                <a:sym typeface="Arimo"/>
              </a:rPr>
              <a:t>for Peginesatide (58.02%) and Epoetin Beta (62.45%) </a:t>
            </a:r>
            <a:endParaRPr sz="1200">
              <a:solidFill>
                <a:schemeClr val="dk1"/>
              </a:solidFill>
              <a:latin typeface="Arimo"/>
              <a:ea typeface="Arimo"/>
              <a:cs typeface="Arimo"/>
              <a:sym typeface="Arimo"/>
            </a:endParaRPr>
          </a:p>
          <a:p>
            <a:pPr indent="-304800" lvl="0" marL="457200" rtl="0" algn="l">
              <a:lnSpc>
                <a:spcPct val="115000"/>
              </a:lnSpc>
              <a:spcBef>
                <a:spcPts val="0"/>
              </a:spcBef>
              <a:spcAft>
                <a:spcPts val="0"/>
              </a:spcAft>
              <a:buClr>
                <a:schemeClr val="dk1"/>
              </a:buClr>
              <a:buSzPts val="1200"/>
              <a:buFont typeface="Arimo"/>
              <a:buChar char="●"/>
            </a:pPr>
            <a:r>
              <a:rPr lang="en" sz="1200">
                <a:solidFill>
                  <a:schemeClr val="dk1"/>
                </a:solidFill>
                <a:latin typeface="Arimo"/>
                <a:ea typeface="Arimo"/>
                <a:cs typeface="Arimo"/>
                <a:sym typeface="Arimo"/>
              </a:rPr>
              <a:t>Although Epoetin Beta assists with keeping hemoglobin levels stable compared to Peginesatide, the serious adverse events are once again very prominent. </a:t>
            </a:r>
            <a:endParaRPr sz="1200">
              <a:solidFill>
                <a:schemeClr val="dk1"/>
              </a:solidFill>
              <a:latin typeface="Arimo"/>
              <a:ea typeface="Arimo"/>
              <a:cs typeface="Arimo"/>
              <a:sym typeface="Arimo"/>
            </a:endParaRPr>
          </a:p>
          <a:p>
            <a:pPr indent="0" lvl="0" marL="0" rtl="0" algn="l">
              <a:spcBef>
                <a:spcPts val="0"/>
              </a:spcBef>
              <a:spcAft>
                <a:spcPts val="0"/>
              </a:spcAft>
              <a:buNone/>
            </a:pPr>
            <a:r>
              <a:t/>
            </a:r>
            <a:endParaRPr>
              <a:solidFill>
                <a:schemeClr val="dk1"/>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1"/>
          <p:cNvSpPr txBox="1"/>
          <p:nvPr>
            <p:ph type="title"/>
          </p:nvPr>
        </p:nvSpPr>
        <p:spPr>
          <a:xfrm>
            <a:off x="2231700" y="269338"/>
            <a:ext cx="4680600" cy="108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a Dialysis?</a:t>
            </a:r>
            <a:endParaRPr/>
          </a:p>
        </p:txBody>
      </p:sp>
      <p:cxnSp>
        <p:nvCxnSpPr>
          <p:cNvPr id="400" name="Google Shape;400;p31"/>
          <p:cNvCxnSpPr/>
          <p:nvPr/>
        </p:nvCxnSpPr>
        <p:spPr>
          <a:xfrm>
            <a:off x="2322150" y="1358038"/>
            <a:ext cx="4499700" cy="0"/>
          </a:xfrm>
          <a:prstGeom prst="straightConnector1">
            <a:avLst/>
          </a:prstGeom>
          <a:noFill/>
          <a:ln cap="flat" cmpd="sng" w="9525">
            <a:solidFill>
              <a:schemeClr val="dk1"/>
            </a:solidFill>
            <a:prstDash val="solid"/>
            <a:round/>
            <a:headEnd len="med" w="med" type="none"/>
            <a:tailEnd len="med" w="med" type="none"/>
          </a:ln>
        </p:spPr>
      </p:cxnSp>
      <p:sp>
        <p:nvSpPr>
          <p:cNvPr id="401" name="Google Shape;401;p31"/>
          <p:cNvSpPr/>
          <p:nvPr/>
        </p:nvSpPr>
        <p:spPr>
          <a:xfrm>
            <a:off x="557250" y="1638000"/>
            <a:ext cx="8029500" cy="2965500"/>
          </a:xfrm>
          <a:prstGeom prst="roundRect">
            <a:avLst>
              <a:gd fmla="val 16667" name="adj"/>
            </a:avLst>
          </a:prstGeom>
          <a:solidFill>
            <a:schemeClr val="lt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alibri"/>
                <a:ea typeface="Calibri"/>
                <a:cs typeface="Calibri"/>
                <a:sym typeface="Calibri"/>
              </a:rPr>
              <a:t>Intervention</a:t>
            </a:r>
            <a:r>
              <a:rPr lang="en" sz="2000">
                <a:latin typeface="Calibri"/>
                <a:ea typeface="Calibri"/>
                <a:cs typeface="Calibri"/>
                <a:sym typeface="Calibri"/>
              </a:rPr>
              <a:t>: Dialysis </a:t>
            </a:r>
            <a:endParaRPr sz="2000">
              <a:latin typeface="Calibri"/>
              <a:ea typeface="Calibri"/>
              <a:cs typeface="Calibri"/>
              <a:sym typeface="Calibri"/>
            </a:endParaRPr>
          </a:p>
          <a:p>
            <a:pPr indent="0" lvl="0" marL="0" rtl="0" algn="ctr">
              <a:spcBef>
                <a:spcPts val="1000"/>
              </a:spcBef>
              <a:spcAft>
                <a:spcPts val="0"/>
              </a:spcAft>
              <a:buNone/>
            </a:pPr>
            <a:r>
              <a:rPr b="1" lang="en" sz="2000">
                <a:latin typeface="Calibri"/>
                <a:ea typeface="Calibri"/>
                <a:cs typeface="Calibri"/>
                <a:sym typeface="Calibri"/>
              </a:rPr>
              <a:t>What is dialysis?</a:t>
            </a:r>
            <a:r>
              <a:rPr lang="en" sz="2000">
                <a:latin typeface="Calibri"/>
                <a:ea typeface="Calibri"/>
                <a:cs typeface="Calibri"/>
                <a:sym typeface="Calibri"/>
              </a:rPr>
              <a:t> </a:t>
            </a:r>
            <a:r>
              <a:rPr lang="en" sz="2000">
                <a:solidFill>
                  <a:srgbClr val="201E1E"/>
                </a:solidFill>
                <a:latin typeface="Calibri"/>
                <a:ea typeface="Calibri"/>
                <a:cs typeface="Calibri"/>
                <a:sym typeface="Calibri"/>
              </a:rPr>
              <a:t>Dialysis is a type of treatment that helps your body remove extra fluid and waste products from your blood when the kidneys are not able to it on its own. </a:t>
            </a:r>
            <a:br>
              <a:rPr lang="en" sz="2000">
                <a:solidFill>
                  <a:srgbClr val="201E1E"/>
                </a:solidFill>
                <a:latin typeface="Calibri"/>
                <a:ea typeface="Calibri"/>
                <a:cs typeface="Calibri"/>
                <a:sym typeface="Calibri"/>
              </a:rPr>
            </a:br>
            <a:br>
              <a:rPr lang="en" sz="2000">
                <a:latin typeface="Calibri"/>
                <a:ea typeface="Calibri"/>
                <a:cs typeface="Calibri"/>
                <a:sym typeface="Calibri"/>
              </a:rPr>
            </a:br>
            <a:r>
              <a:rPr b="1" lang="en" sz="2000">
                <a:latin typeface="Calibri"/>
                <a:ea typeface="Calibri"/>
                <a:cs typeface="Calibri"/>
                <a:sym typeface="Calibri"/>
              </a:rPr>
              <a:t>Type of Dialysis? </a:t>
            </a:r>
            <a:endParaRPr b="1" sz="2000">
              <a:latin typeface="Calibri"/>
              <a:ea typeface="Calibri"/>
              <a:cs typeface="Calibri"/>
              <a:sym typeface="Calibri"/>
            </a:endParaRPr>
          </a:p>
          <a:p>
            <a:pPr indent="0" lvl="0" marL="0" rtl="0" algn="ctr">
              <a:spcBef>
                <a:spcPts val="1000"/>
              </a:spcBef>
              <a:spcAft>
                <a:spcPts val="0"/>
              </a:spcAft>
              <a:buNone/>
            </a:pPr>
            <a:r>
              <a:rPr lang="en" sz="2000">
                <a:latin typeface="Calibri"/>
                <a:ea typeface="Calibri"/>
                <a:cs typeface="Calibri"/>
                <a:sym typeface="Calibri"/>
              </a:rPr>
              <a:t>Two types of dialysis: Hemodialysis &amp; peritoneal dialysis </a:t>
            </a:r>
            <a:endParaRPr sz="2000">
              <a:latin typeface="Calibri"/>
              <a:ea typeface="Calibri"/>
              <a:cs typeface="Calibri"/>
              <a:sym typeface="Calibri"/>
            </a:endParaRPr>
          </a:p>
          <a:p>
            <a:pPr indent="0" lvl="0" marL="0" rtl="0" algn="l">
              <a:spcBef>
                <a:spcPts val="1000"/>
              </a:spcBef>
              <a:spcAft>
                <a:spcPts val="0"/>
              </a:spcAft>
              <a:buNone/>
            </a:pPr>
            <a:r>
              <a:t/>
            </a:r>
            <a:endParaRPr b="1" sz="1300">
              <a:latin typeface="Arimo"/>
              <a:ea typeface="Arimo"/>
              <a:cs typeface="Arimo"/>
              <a:sym typeface="Arimo"/>
            </a:endParaRPr>
          </a:p>
        </p:txBody>
      </p:sp>
      <p:grpSp>
        <p:nvGrpSpPr>
          <p:cNvPr id="402" name="Google Shape;402;p31"/>
          <p:cNvGrpSpPr/>
          <p:nvPr/>
        </p:nvGrpSpPr>
        <p:grpSpPr>
          <a:xfrm>
            <a:off x="7571321" y="3115678"/>
            <a:ext cx="1493421" cy="2027691"/>
            <a:chOff x="6423386" y="4287221"/>
            <a:chExt cx="296302" cy="304175"/>
          </a:xfrm>
        </p:grpSpPr>
        <p:sp>
          <p:nvSpPr>
            <p:cNvPr id="403" name="Google Shape;403;p31"/>
            <p:cNvSpPr/>
            <p:nvPr/>
          </p:nvSpPr>
          <p:spPr>
            <a:xfrm>
              <a:off x="6439431" y="4343687"/>
              <a:ext cx="43387" cy="242961"/>
            </a:xfrm>
            <a:custGeom>
              <a:rect b="b" l="l" r="r" t="t"/>
              <a:pathLst>
                <a:path extrusionOk="0" h="242961" w="43387">
                  <a:moveTo>
                    <a:pt x="0" y="7166"/>
                  </a:moveTo>
                  <a:lnTo>
                    <a:pt x="0" y="242961"/>
                  </a:lnTo>
                  <a:lnTo>
                    <a:pt x="43388" y="242961"/>
                  </a:lnTo>
                  <a:lnTo>
                    <a:pt x="43388" y="0"/>
                  </a:lnTo>
                  <a:lnTo>
                    <a:pt x="7210" y="0"/>
                  </a:lnTo>
                  <a:cubicBezTo>
                    <a:pt x="3238" y="0"/>
                    <a:pt x="0" y="3238"/>
                    <a:pt x="0" y="71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1"/>
            <p:cNvSpPr/>
            <p:nvPr/>
          </p:nvSpPr>
          <p:spPr>
            <a:xfrm>
              <a:off x="6440036" y="4343687"/>
              <a:ext cx="24909" cy="243004"/>
            </a:xfrm>
            <a:custGeom>
              <a:rect b="b" l="l" r="r" t="t"/>
              <a:pathLst>
                <a:path extrusionOk="0" h="243004" w="24909">
                  <a:moveTo>
                    <a:pt x="24910" y="0"/>
                  </a:moveTo>
                  <a:lnTo>
                    <a:pt x="7209" y="0"/>
                  </a:lnTo>
                  <a:cubicBezTo>
                    <a:pt x="3238" y="0"/>
                    <a:pt x="0" y="3238"/>
                    <a:pt x="0" y="7209"/>
                  </a:cubicBezTo>
                  <a:lnTo>
                    <a:pt x="0" y="243005"/>
                  </a:lnTo>
                  <a:lnTo>
                    <a:pt x="17830" y="243005"/>
                  </a:lnTo>
                  <a:lnTo>
                    <a:pt x="17830" y="7209"/>
                  </a:lnTo>
                  <a:cubicBezTo>
                    <a:pt x="17830" y="3238"/>
                    <a:pt x="21024" y="0"/>
                    <a:pt x="24910"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31"/>
            <p:cNvSpPr/>
            <p:nvPr/>
          </p:nvSpPr>
          <p:spPr>
            <a:xfrm>
              <a:off x="6659824" y="4343687"/>
              <a:ext cx="43387" cy="242961"/>
            </a:xfrm>
            <a:custGeom>
              <a:rect b="b" l="l" r="r" t="t"/>
              <a:pathLst>
                <a:path extrusionOk="0" h="242961" w="43387">
                  <a:moveTo>
                    <a:pt x="36178" y="0"/>
                  </a:moveTo>
                  <a:lnTo>
                    <a:pt x="0" y="0"/>
                  </a:lnTo>
                  <a:lnTo>
                    <a:pt x="0" y="242961"/>
                  </a:lnTo>
                  <a:lnTo>
                    <a:pt x="43388" y="242961"/>
                  </a:lnTo>
                  <a:lnTo>
                    <a:pt x="43388" y="7166"/>
                  </a:lnTo>
                  <a:cubicBezTo>
                    <a:pt x="43388" y="3238"/>
                    <a:pt x="40150" y="0"/>
                    <a:pt x="3617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31"/>
            <p:cNvSpPr/>
            <p:nvPr/>
          </p:nvSpPr>
          <p:spPr>
            <a:xfrm>
              <a:off x="6660429" y="4343687"/>
              <a:ext cx="17829" cy="242961"/>
            </a:xfrm>
            <a:custGeom>
              <a:rect b="b" l="l" r="r" t="t"/>
              <a:pathLst>
                <a:path extrusionOk="0" h="242961" w="17829">
                  <a:moveTo>
                    <a:pt x="0" y="0"/>
                  </a:moveTo>
                  <a:lnTo>
                    <a:pt x="17830" y="0"/>
                  </a:lnTo>
                  <a:lnTo>
                    <a:pt x="17830" y="242961"/>
                  </a:lnTo>
                  <a:lnTo>
                    <a:pt x="0" y="242961"/>
                  </a:lnTo>
                  <a:lnTo>
                    <a:pt x="0" y="0"/>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31"/>
            <p:cNvSpPr/>
            <p:nvPr/>
          </p:nvSpPr>
          <p:spPr>
            <a:xfrm>
              <a:off x="6481006" y="4309756"/>
              <a:ext cx="181192" cy="277497"/>
            </a:xfrm>
            <a:custGeom>
              <a:rect b="b" l="l" r="r" t="t"/>
              <a:pathLst>
                <a:path extrusionOk="0" h="277497" w="181192">
                  <a:moveTo>
                    <a:pt x="180329" y="43"/>
                  </a:moveTo>
                  <a:lnTo>
                    <a:pt x="907" y="43"/>
                  </a:lnTo>
                  <a:cubicBezTo>
                    <a:pt x="605" y="43"/>
                    <a:pt x="302" y="0"/>
                    <a:pt x="0" y="0"/>
                  </a:cubicBezTo>
                  <a:lnTo>
                    <a:pt x="0" y="277497"/>
                  </a:lnTo>
                  <a:lnTo>
                    <a:pt x="181193" y="277497"/>
                  </a:lnTo>
                  <a:lnTo>
                    <a:pt x="181193" y="0"/>
                  </a:lnTo>
                  <a:cubicBezTo>
                    <a:pt x="180934" y="43"/>
                    <a:pt x="180631" y="43"/>
                    <a:pt x="180329" y="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31"/>
            <p:cNvSpPr/>
            <p:nvPr/>
          </p:nvSpPr>
          <p:spPr>
            <a:xfrm>
              <a:off x="6661335" y="4309756"/>
              <a:ext cx="906" cy="43"/>
            </a:xfrm>
            <a:custGeom>
              <a:rect b="b" l="l" r="r" t="t"/>
              <a:pathLst>
                <a:path extrusionOk="0" h="43" w="906">
                  <a:moveTo>
                    <a:pt x="906" y="0"/>
                  </a:moveTo>
                  <a:cubicBezTo>
                    <a:pt x="605" y="43"/>
                    <a:pt x="302" y="43"/>
                    <a:pt x="0" y="43"/>
                  </a:cubicBezTo>
                  <a:lnTo>
                    <a:pt x="906" y="43"/>
                  </a:lnTo>
                  <a:lnTo>
                    <a:pt x="906" y="0"/>
                  </a:lnTo>
                  <a:close/>
                </a:path>
              </a:pathLst>
            </a:custGeom>
            <a:solidFill>
              <a:srgbClr val="B4D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31"/>
            <p:cNvSpPr/>
            <p:nvPr/>
          </p:nvSpPr>
          <p:spPr>
            <a:xfrm>
              <a:off x="6481049" y="4309756"/>
              <a:ext cx="17829" cy="277497"/>
            </a:xfrm>
            <a:custGeom>
              <a:rect b="b" l="l" r="r" t="t"/>
              <a:pathLst>
                <a:path extrusionOk="0" h="277497" w="17829">
                  <a:moveTo>
                    <a:pt x="863" y="43"/>
                  </a:moveTo>
                  <a:cubicBezTo>
                    <a:pt x="561" y="43"/>
                    <a:pt x="259" y="0"/>
                    <a:pt x="0" y="0"/>
                  </a:cubicBezTo>
                  <a:lnTo>
                    <a:pt x="0" y="277497"/>
                  </a:lnTo>
                  <a:lnTo>
                    <a:pt x="17830" y="277497"/>
                  </a:lnTo>
                  <a:lnTo>
                    <a:pt x="17830" y="43"/>
                  </a:lnTo>
                  <a:lnTo>
                    <a:pt x="863" y="43"/>
                  </a:lnTo>
                  <a:close/>
                </a:path>
              </a:pathLst>
            </a:custGeom>
            <a:solidFill>
              <a:srgbClr val="B4D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31"/>
            <p:cNvSpPr/>
            <p:nvPr/>
          </p:nvSpPr>
          <p:spPr>
            <a:xfrm>
              <a:off x="6474487" y="4287221"/>
              <a:ext cx="193712" cy="24391"/>
            </a:xfrm>
            <a:custGeom>
              <a:rect b="b" l="l" r="r" t="t"/>
              <a:pathLst>
                <a:path extrusionOk="0" h="24391" w="193712">
                  <a:moveTo>
                    <a:pt x="186503" y="0"/>
                  </a:moveTo>
                  <a:lnTo>
                    <a:pt x="7210" y="0"/>
                  </a:lnTo>
                  <a:cubicBezTo>
                    <a:pt x="3238" y="0"/>
                    <a:pt x="0" y="3238"/>
                    <a:pt x="0" y="7209"/>
                  </a:cubicBezTo>
                  <a:lnTo>
                    <a:pt x="0" y="17182"/>
                  </a:lnTo>
                  <a:cubicBezTo>
                    <a:pt x="0" y="21153"/>
                    <a:pt x="3238" y="24391"/>
                    <a:pt x="7210" y="24391"/>
                  </a:cubicBezTo>
                  <a:lnTo>
                    <a:pt x="186503" y="24391"/>
                  </a:lnTo>
                  <a:cubicBezTo>
                    <a:pt x="190474" y="24391"/>
                    <a:pt x="193712" y="21153"/>
                    <a:pt x="193712" y="17182"/>
                  </a:cubicBezTo>
                  <a:lnTo>
                    <a:pt x="193712" y="7209"/>
                  </a:lnTo>
                  <a:cubicBezTo>
                    <a:pt x="193669" y="3238"/>
                    <a:pt x="190431" y="0"/>
                    <a:pt x="18650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31"/>
            <p:cNvSpPr/>
            <p:nvPr/>
          </p:nvSpPr>
          <p:spPr>
            <a:xfrm>
              <a:off x="6474487" y="4291581"/>
              <a:ext cx="193712" cy="20031"/>
            </a:xfrm>
            <a:custGeom>
              <a:rect b="b" l="l" r="r" t="t"/>
              <a:pathLst>
                <a:path extrusionOk="0" h="20031" w="193712">
                  <a:moveTo>
                    <a:pt x="186459" y="3972"/>
                  </a:moveTo>
                  <a:lnTo>
                    <a:pt x="7210" y="3972"/>
                  </a:lnTo>
                  <a:cubicBezTo>
                    <a:pt x="4404" y="3972"/>
                    <a:pt x="1943" y="2331"/>
                    <a:pt x="777" y="0"/>
                  </a:cubicBezTo>
                  <a:cubicBezTo>
                    <a:pt x="302" y="950"/>
                    <a:pt x="0" y="2029"/>
                    <a:pt x="0" y="3152"/>
                  </a:cubicBezTo>
                  <a:lnTo>
                    <a:pt x="0" y="12822"/>
                  </a:lnTo>
                  <a:cubicBezTo>
                    <a:pt x="0" y="16793"/>
                    <a:pt x="3238" y="20031"/>
                    <a:pt x="7210" y="20031"/>
                  </a:cubicBezTo>
                  <a:lnTo>
                    <a:pt x="186503" y="20031"/>
                  </a:lnTo>
                  <a:cubicBezTo>
                    <a:pt x="190474" y="20031"/>
                    <a:pt x="193712" y="16793"/>
                    <a:pt x="193712" y="12822"/>
                  </a:cubicBezTo>
                  <a:lnTo>
                    <a:pt x="193712" y="3152"/>
                  </a:lnTo>
                  <a:cubicBezTo>
                    <a:pt x="193712" y="2029"/>
                    <a:pt x="193453" y="950"/>
                    <a:pt x="192935" y="0"/>
                  </a:cubicBezTo>
                  <a:cubicBezTo>
                    <a:pt x="191726" y="2331"/>
                    <a:pt x="189309" y="3972"/>
                    <a:pt x="186459" y="39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2" name="Google Shape;412;p31"/>
            <p:cNvGrpSpPr/>
            <p:nvPr/>
          </p:nvGrpSpPr>
          <p:grpSpPr>
            <a:xfrm>
              <a:off x="6439474" y="4372784"/>
              <a:ext cx="263737" cy="181832"/>
              <a:chOff x="6439474" y="4372784"/>
              <a:chExt cx="263737" cy="181832"/>
            </a:xfrm>
          </p:grpSpPr>
          <p:sp>
            <p:nvSpPr>
              <p:cNvPr id="413" name="Google Shape;413;p31"/>
              <p:cNvSpPr/>
              <p:nvPr/>
            </p:nvSpPr>
            <p:spPr>
              <a:xfrm>
                <a:off x="6439474" y="4471384"/>
                <a:ext cx="25819" cy="8893"/>
              </a:xfrm>
              <a:custGeom>
                <a:rect b="b" l="l" r="r" t="t"/>
                <a:pathLst>
                  <a:path extrusionOk="0" h="8893" w="25819">
                    <a:moveTo>
                      <a:pt x="21154" y="0"/>
                    </a:moveTo>
                    <a:lnTo>
                      <a:pt x="0" y="0"/>
                    </a:lnTo>
                    <a:lnTo>
                      <a:pt x="0" y="8893"/>
                    </a:lnTo>
                    <a:lnTo>
                      <a:pt x="21370" y="8893"/>
                    </a:lnTo>
                    <a:cubicBezTo>
                      <a:pt x="23874" y="8893"/>
                      <a:pt x="25903" y="6821"/>
                      <a:pt x="25817" y="4317"/>
                    </a:cubicBezTo>
                    <a:cubicBezTo>
                      <a:pt x="25731" y="1900"/>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31"/>
              <p:cNvSpPr/>
              <p:nvPr/>
            </p:nvSpPr>
            <p:spPr>
              <a:xfrm>
                <a:off x="6439474" y="4447037"/>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899"/>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31"/>
              <p:cNvSpPr/>
              <p:nvPr/>
            </p:nvSpPr>
            <p:spPr>
              <a:xfrm>
                <a:off x="6439474" y="4496337"/>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899"/>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31"/>
              <p:cNvSpPr/>
              <p:nvPr/>
            </p:nvSpPr>
            <p:spPr>
              <a:xfrm>
                <a:off x="6439474" y="4372784"/>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899"/>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31"/>
              <p:cNvSpPr/>
              <p:nvPr/>
            </p:nvSpPr>
            <p:spPr>
              <a:xfrm>
                <a:off x="6439474" y="4520728"/>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856"/>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31"/>
              <p:cNvSpPr/>
              <p:nvPr/>
            </p:nvSpPr>
            <p:spPr>
              <a:xfrm>
                <a:off x="6439474" y="4545680"/>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856"/>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31"/>
              <p:cNvSpPr/>
              <p:nvPr/>
            </p:nvSpPr>
            <p:spPr>
              <a:xfrm>
                <a:off x="6439474" y="4397736"/>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900"/>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31"/>
              <p:cNvSpPr/>
              <p:nvPr/>
            </p:nvSpPr>
            <p:spPr>
              <a:xfrm>
                <a:off x="6439474" y="4422084"/>
                <a:ext cx="25819" cy="8892"/>
              </a:xfrm>
              <a:custGeom>
                <a:rect b="b" l="l" r="r" t="t"/>
                <a:pathLst>
                  <a:path extrusionOk="0" h="8892" w="25819">
                    <a:moveTo>
                      <a:pt x="21154" y="0"/>
                    </a:moveTo>
                    <a:lnTo>
                      <a:pt x="0" y="0"/>
                    </a:lnTo>
                    <a:lnTo>
                      <a:pt x="0" y="8893"/>
                    </a:lnTo>
                    <a:lnTo>
                      <a:pt x="21370" y="8893"/>
                    </a:lnTo>
                    <a:cubicBezTo>
                      <a:pt x="23874" y="8893"/>
                      <a:pt x="25903" y="6821"/>
                      <a:pt x="25817" y="4317"/>
                    </a:cubicBezTo>
                    <a:cubicBezTo>
                      <a:pt x="25731" y="1899"/>
                      <a:pt x="23572" y="0"/>
                      <a:pt x="21154" y="0"/>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31"/>
              <p:cNvSpPr/>
              <p:nvPr/>
            </p:nvSpPr>
            <p:spPr>
              <a:xfrm>
                <a:off x="6677392" y="4496380"/>
                <a:ext cx="25819" cy="8892"/>
              </a:xfrm>
              <a:custGeom>
                <a:rect b="b" l="l" r="r" t="t"/>
                <a:pathLst>
                  <a:path extrusionOk="0" h="8892" w="25819">
                    <a:moveTo>
                      <a:pt x="4665" y="8893"/>
                    </a:moveTo>
                    <a:lnTo>
                      <a:pt x="25819" y="8893"/>
                    </a:lnTo>
                    <a:lnTo>
                      <a:pt x="25819" y="0"/>
                    </a:lnTo>
                    <a:lnTo>
                      <a:pt x="4449" y="0"/>
                    </a:lnTo>
                    <a:cubicBezTo>
                      <a:pt x="1945" y="0"/>
                      <a:pt x="-84" y="2072"/>
                      <a:pt x="3" y="4576"/>
                    </a:cubicBezTo>
                    <a:cubicBezTo>
                      <a:pt x="46" y="6994"/>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31"/>
              <p:cNvSpPr/>
              <p:nvPr/>
            </p:nvSpPr>
            <p:spPr>
              <a:xfrm>
                <a:off x="6677392" y="4520728"/>
                <a:ext cx="25819" cy="8892"/>
              </a:xfrm>
              <a:custGeom>
                <a:rect b="b" l="l" r="r" t="t"/>
                <a:pathLst>
                  <a:path extrusionOk="0" h="8892" w="25819">
                    <a:moveTo>
                      <a:pt x="4665" y="8893"/>
                    </a:moveTo>
                    <a:lnTo>
                      <a:pt x="25819" y="8893"/>
                    </a:lnTo>
                    <a:lnTo>
                      <a:pt x="25819" y="0"/>
                    </a:lnTo>
                    <a:lnTo>
                      <a:pt x="4449" y="0"/>
                    </a:lnTo>
                    <a:cubicBezTo>
                      <a:pt x="1945" y="0"/>
                      <a:pt x="-84" y="2072"/>
                      <a:pt x="3" y="4576"/>
                    </a:cubicBezTo>
                    <a:cubicBezTo>
                      <a:pt x="46" y="6993"/>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31"/>
              <p:cNvSpPr/>
              <p:nvPr/>
            </p:nvSpPr>
            <p:spPr>
              <a:xfrm>
                <a:off x="6677392" y="4471428"/>
                <a:ext cx="25819" cy="8892"/>
              </a:xfrm>
              <a:custGeom>
                <a:rect b="b" l="l" r="r" t="t"/>
                <a:pathLst>
                  <a:path extrusionOk="0" h="8892" w="25819">
                    <a:moveTo>
                      <a:pt x="4665" y="8893"/>
                    </a:moveTo>
                    <a:lnTo>
                      <a:pt x="25819" y="8893"/>
                    </a:lnTo>
                    <a:lnTo>
                      <a:pt x="25819" y="0"/>
                    </a:lnTo>
                    <a:lnTo>
                      <a:pt x="4449" y="0"/>
                    </a:lnTo>
                    <a:cubicBezTo>
                      <a:pt x="1945" y="0"/>
                      <a:pt x="-84" y="2072"/>
                      <a:pt x="3" y="4576"/>
                    </a:cubicBezTo>
                    <a:cubicBezTo>
                      <a:pt x="46" y="6994"/>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31"/>
              <p:cNvSpPr/>
              <p:nvPr/>
            </p:nvSpPr>
            <p:spPr>
              <a:xfrm>
                <a:off x="6677351" y="4545680"/>
                <a:ext cx="25860" cy="8936"/>
              </a:xfrm>
              <a:custGeom>
                <a:rect b="b" l="l" r="r" t="t"/>
                <a:pathLst>
                  <a:path extrusionOk="0" h="8936" w="25860">
                    <a:moveTo>
                      <a:pt x="25861" y="0"/>
                    </a:moveTo>
                    <a:lnTo>
                      <a:pt x="4664" y="0"/>
                    </a:lnTo>
                    <a:cubicBezTo>
                      <a:pt x="2203" y="0"/>
                      <a:pt x="44" y="1899"/>
                      <a:pt x="1" y="4360"/>
                    </a:cubicBezTo>
                    <a:cubicBezTo>
                      <a:pt x="-42" y="6864"/>
                      <a:pt x="1943" y="8936"/>
                      <a:pt x="4448" y="8936"/>
                    </a:cubicBezTo>
                    <a:lnTo>
                      <a:pt x="25818" y="8936"/>
                    </a:lnTo>
                    <a:lnTo>
                      <a:pt x="25818" y="0"/>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31"/>
              <p:cNvSpPr/>
              <p:nvPr/>
            </p:nvSpPr>
            <p:spPr>
              <a:xfrm>
                <a:off x="6677392" y="4397736"/>
                <a:ext cx="25819" cy="8892"/>
              </a:xfrm>
              <a:custGeom>
                <a:rect b="b" l="l" r="r" t="t"/>
                <a:pathLst>
                  <a:path extrusionOk="0" h="8892" w="25819">
                    <a:moveTo>
                      <a:pt x="4665" y="8893"/>
                    </a:moveTo>
                    <a:lnTo>
                      <a:pt x="25819" y="8893"/>
                    </a:lnTo>
                    <a:lnTo>
                      <a:pt x="25819" y="0"/>
                    </a:lnTo>
                    <a:lnTo>
                      <a:pt x="4449" y="0"/>
                    </a:lnTo>
                    <a:cubicBezTo>
                      <a:pt x="1945" y="0"/>
                      <a:pt x="-84" y="2072"/>
                      <a:pt x="3" y="4576"/>
                    </a:cubicBezTo>
                    <a:cubicBezTo>
                      <a:pt x="46" y="7037"/>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31"/>
              <p:cNvSpPr/>
              <p:nvPr/>
            </p:nvSpPr>
            <p:spPr>
              <a:xfrm>
                <a:off x="6677392" y="4372784"/>
                <a:ext cx="25819" cy="8892"/>
              </a:xfrm>
              <a:custGeom>
                <a:rect b="b" l="l" r="r" t="t"/>
                <a:pathLst>
                  <a:path extrusionOk="0" h="8892" w="25819">
                    <a:moveTo>
                      <a:pt x="4665" y="8893"/>
                    </a:moveTo>
                    <a:lnTo>
                      <a:pt x="25819" y="8893"/>
                    </a:lnTo>
                    <a:lnTo>
                      <a:pt x="25819" y="0"/>
                    </a:lnTo>
                    <a:lnTo>
                      <a:pt x="4449" y="0"/>
                    </a:lnTo>
                    <a:cubicBezTo>
                      <a:pt x="1945" y="0"/>
                      <a:pt x="-84" y="2072"/>
                      <a:pt x="3" y="4576"/>
                    </a:cubicBezTo>
                    <a:cubicBezTo>
                      <a:pt x="89" y="7037"/>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31"/>
              <p:cNvSpPr/>
              <p:nvPr/>
            </p:nvSpPr>
            <p:spPr>
              <a:xfrm>
                <a:off x="6677392" y="4447080"/>
                <a:ext cx="25819" cy="8893"/>
              </a:xfrm>
              <a:custGeom>
                <a:rect b="b" l="l" r="r" t="t"/>
                <a:pathLst>
                  <a:path extrusionOk="0" h="8893" w="25819">
                    <a:moveTo>
                      <a:pt x="4665" y="8893"/>
                    </a:moveTo>
                    <a:lnTo>
                      <a:pt x="25819" y="8893"/>
                    </a:lnTo>
                    <a:lnTo>
                      <a:pt x="25819" y="0"/>
                    </a:lnTo>
                    <a:lnTo>
                      <a:pt x="4449" y="0"/>
                    </a:lnTo>
                    <a:cubicBezTo>
                      <a:pt x="1945" y="0"/>
                      <a:pt x="-84" y="2072"/>
                      <a:pt x="3" y="4576"/>
                    </a:cubicBezTo>
                    <a:cubicBezTo>
                      <a:pt x="46" y="6994"/>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31"/>
              <p:cNvSpPr/>
              <p:nvPr/>
            </p:nvSpPr>
            <p:spPr>
              <a:xfrm>
                <a:off x="6677392" y="4422127"/>
                <a:ext cx="25819" cy="8892"/>
              </a:xfrm>
              <a:custGeom>
                <a:rect b="b" l="l" r="r" t="t"/>
                <a:pathLst>
                  <a:path extrusionOk="0" h="8892" w="25819">
                    <a:moveTo>
                      <a:pt x="4665" y="8893"/>
                    </a:moveTo>
                    <a:lnTo>
                      <a:pt x="25819" y="8893"/>
                    </a:lnTo>
                    <a:lnTo>
                      <a:pt x="25819" y="0"/>
                    </a:lnTo>
                    <a:lnTo>
                      <a:pt x="4449" y="0"/>
                    </a:lnTo>
                    <a:cubicBezTo>
                      <a:pt x="1945" y="0"/>
                      <a:pt x="-84" y="2072"/>
                      <a:pt x="3" y="4576"/>
                    </a:cubicBezTo>
                    <a:cubicBezTo>
                      <a:pt x="46" y="6994"/>
                      <a:pt x="2204" y="8893"/>
                      <a:pt x="4665" y="889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9" name="Google Shape;429;p31"/>
            <p:cNvSpPr/>
            <p:nvPr/>
          </p:nvSpPr>
          <p:spPr>
            <a:xfrm>
              <a:off x="6551074" y="4329398"/>
              <a:ext cx="41056" cy="41054"/>
            </a:xfrm>
            <a:custGeom>
              <a:rect b="b" l="l" r="r" t="t"/>
              <a:pathLst>
                <a:path extrusionOk="0" h="41054" w="41056">
                  <a:moveTo>
                    <a:pt x="39891" y="13685"/>
                  </a:moveTo>
                  <a:lnTo>
                    <a:pt x="28537" y="13685"/>
                  </a:lnTo>
                  <a:cubicBezTo>
                    <a:pt x="27889" y="13685"/>
                    <a:pt x="27371" y="13167"/>
                    <a:pt x="27371" y="12519"/>
                  </a:cubicBezTo>
                  <a:lnTo>
                    <a:pt x="27371" y="1166"/>
                  </a:lnTo>
                  <a:cubicBezTo>
                    <a:pt x="27371" y="518"/>
                    <a:pt x="26853" y="0"/>
                    <a:pt x="26205" y="0"/>
                  </a:cubicBezTo>
                  <a:lnTo>
                    <a:pt x="14851" y="0"/>
                  </a:lnTo>
                  <a:cubicBezTo>
                    <a:pt x="14204" y="0"/>
                    <a:pt x="13686" y="518"/>
                    <a:pt x="13686" y="1166"/>
                  </a:cubicBezTo>
                  <a:lnTo>
                    <a:pt x="13686" y="12519"/>
                  </a:lnTo>
                  <a:cubicBezTo>
                    <a:pt x="13686" y="13167"/>
                    <a:pt x="13167" y="13685"/>
                    <a:pt x="12520" y="13685"/>
                  </a:cubicBezTo>
                  <a:lnTo>
                    <a:pt x="1166" y="13685"/>
                  </a:lnTo>
                  <a:cubicBezTo>
                    <a:pt x="518" y="13685"/>
                    <a:pt x="0" y="14203"/>
                    <a:pt x="0" y="14850"/>
                  </a:cubicBezTo>
                  <a:lnTo>
                    <a:pt x="0" y="26204"/>
                  </a:lnTo>
                  <a:cubicBezTo>
                    <a:pt x="0" y="26852"/>
                    <a:pt x="518" y="27370"/>
                    <a:pt x="1166" y="27370"/>
                  </a:cubicBezTo>
                  <a:lnTo>
                    <a:pt x="12520" y="27370"/>
                  </a:lnTo>
                  <a:cubicBezTo>
                    <a:pt x="13167" y="27370"/>
                    <a:pt x="13686" y="27888"/>
                    <a:pt x="13686" y="28535"/>
                  </a:cubicBezTo>
                  <a:lnTo>
                    <a:pt x="13686" y="39889"/>
                  </a:lnTo>
                  <a:cubicBezTo>
                    <a:pt x="13686" y="40536"/>
                    <a:pt x="14204" y="41055"/>
                    <a:pt x="14851" y="41055"/>
                  </a:cubicBezTo>
                  <a:lnTo>
                    <a:pt x="26205" y="41055"/>
                  </a:lnTo>
                  <a:cubicBezTo>
                    <a:pt x="26853" y="41055"/>
                    <a:pt x="27371" y="40536"/>
                    <a:pt x="27371" y="39889"/>
                  </a:cubicBezTo>
                  <a:lnTo>
                    <a:pt x="27371" y="28535"/>
                  </a:lnTo>
                  <a:cubicBezTo>
                    <a:pt x="27371" y="27888"/>
                    <a:pt x="27889" y="27370"/>
                    <a:pt x="28537" y="27370"/>
                  </a:cubicBezTo>
                  <a:lnTo>
                    <a:pt x="39891" y="27370"/>
                  </a:lnTo>
                  <a:cubicBezTo>
                    <a:pt x="40539" y="27370"/>
                    <a:pt x="41057" y="26852"/>
                    <a:pt x="41057" y="26204"/>
                  </a:cubicBezTo>
                  <a:lnTo>
                    <a:pt x="41057" y="14850"/>
                  </a:lnTo>
                  <a:cubicBezTo>
                    <a:pt x="41057" y="14203"/>
                    <a:pt x="40539" y="13685"/>
                    <a:pt x="39891" y="13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31"/>
            <p:cNvSpPr/>
            <p:nvPr/>
          </p:nvSpPr>
          <p:spPr>
            <a:xfrm>
              <a:off x="6563680" y="4329398"/>
              <a:ext cx="12347" cy="13685"/>
            </a:xfrm>
            <a:custGeom>
              <a:rect b="b" l="l" r="r" t="t"/>
              <a:pathLst>
                <a:path extrusionOk="0" h="13685" w="12347">
                  <a:moveTo>
                    <a:pt x="10059" y="13685"/>
                  </a:moveTo>
                  <a:cubicBezTo>
                    <a:pt x="10707" y="13685"/>
                    <a:pt x="11225" y="13167"/>
                    <a:pt x="11225" y="12519"/>
                  </a:cubicBezTo>
                  <a:lnTo>
                    <a:pt x="11225" y="1166"/>
                  </a:lnTo>
                  <a:cubicBezTo>
                    <a:pt x="11225" y="518"/>
                    <a:pt x="11743" y="0"/>
                    <a:pt x="12347" y="0"/>
                  </a:cubicBezTo>
                  <a:lnTo>
                    <a:pt x="2288" y="0"/>
                  </a:lnTo>
                  <a:cubicBezTo>
                    <a:pt x="1640" y="0"/>
                    <a:pt x="1123" y="518"/>
                    <a:pt x="1123" y="1166"/>
                  </a:cubicBezTo>
                  <a:lnTo>
                    <a:pt x="1123" y="12519"/>
                  </a:lnTo>
                  <a:cubicBezTo>
                    <a:pt x="1123" y="13167"/>
                    <a:pt x="605" y="13685"/>
                    <a:pt x="0" y="13685"/>
                  </a:cubicBezTo>
                  <a:lnTo>
                    <a:pt x="10059" y="13685"/>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31"/>
            <p:cNvSpPr/>
            <p:nvPr/>
          </p:nvSpPr>
          <p:spPr>
            <a:xfrm>
              <a:off x="6563680" y="4356725"/>
              <a:ext cx="12347" cy="13685"/>
            </a:xfrm>
            <a:custGeom>
              <a:rect b="b" l="l" r="r" t="t"/>
              <a:pathLst>
                <a:path extrusionOk="0" h="13685" w="12347">
                  <a:moveTo>
                    <a:pt x="11225" y="12519"/>
                  </a:moveTo>
                  <a:lnTo>
                    <a:pt x="11225" y="1166"/>
                  </a:lnTo>
                  <a:cubicBezTo>
                    <a:pt x="11225" y="518"/>
                    <a:pt x="10707" y="0"/>
                    <a:pt x="10059" y="0"/>
                  </a:cubicBezTo>
                  <a:lnTo>
                    <a:pt x="0" y="0"/>
                  </a:lnTo>
                  <a:cubicBezTo>
                    <a:pt x="648" y="0"/>
                    <a:pt x="1123" y="518"/>
                    <a:pt x="1123" y="1166"/>
                  </a:cubicBezTo>
                  <a:lnTo>
                    <a:pt x="1123" y="12519"/>
                  </a:lnTo>
                  <a:cubicBezTo>
                    <a:pt x="1123" y="13167"/>
                    <a:pt x="1640" y="13685"/>
                    <a:pt x="2288" y="13685"/>
                  </a:cubicBezTo>
                  <a:lnTo>
                    <a:pt x="12347" y="13685"/>
                  </a:lnTo>
                  <a:cubicBezTo>
                    <a:pt x="11743" y="13685"/>
                    <a:pt x="11225" y="13167"/>
                    <a:pt x="11225" y="12519"/>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31"/>
            <p:cNvSpPr/>
            <p:nvPr/>
          </p:nvSpPr>
          <p:spPr>
            <a:xfrm>
              <a:off x="6551117" y="4343083"/>
              <a:ext cx="11224" cy="13684"/>
            </a:xfrm>
            <a:custGeom>
              <a:rect b="b" l="l" r="r" t="t"/>
              <a:pathLst>
                <a:path extrusionOk="0" h="13684" w="11224">
                  <a:moveTo>
                    <a:pt x="10102" y="12519"/>
                  </a:moveTo>
                  <a:lnTo>
                    <a:pt x="10102" y="1165"/>
                  </a:lnTo>
                  <a:cubicBezTo>
                    <a:pt x="10102" y="518"/>
                    <a:pt x="10620" y="0"/>
                    <a:pt x="11225" y="0"/>
                  </a:cubicBezTo>
                  <a:lnTo>
                    <a:pt x="1166" y="0"/>
                  </a:lnTo>
                  <a:cubicBezTo>
                    <a:pt x="518" y="0"/>
                    <a:pt x="0" y="518"/>
                    <a:pt x="0" y="1165"/>
                  </a:cubicBezTo>
                  <a:lnTo>
                    <a:pt x="0" y="12519"/>
                  </a:lnTo>
                  <a:cubicBezTo>
                    <a:pt x="0" y="13167"/>
                    <a:pt x="518" y="13685"/>
                    <a:pt x="1166" y="13685"/>
                  </a:cubicBezTo>
                  <a:lnTo>
                    <a:pt x="11225" y="13685"/>
                  </a:lnTo>
                  <a:cubicBezTo>
                    <a:pt x="10620" y="13642"/>
                    <a:pt x="10102" y="13123"/>
                    <a:pt x="10102" y="12519"/>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31"/>
            <p:cNvSpPr/>
            <p:nvPr/>
          </p:nvSpPr>
          <p:spPr>
            <a:xfrm>
              <a:off x="6513730" y="4390009"/>
              <a:ext cx="27284" cy="27283"/>
            </a:xfrm>
            <a:custGeom>
              <a:rect b="b" l="l" r="r" t="t"/>
              <a:pathLst>
                <a:path extrusionOk="0" h="27283" w="27284">
                  <a:moveTo>
                    <a:pt x="22061" y="0"/>
                  </a:moveTo>
                  <a:lnTo>
                    <a:pt x="5224" y="0"/>
                  </a:lnTo>
                  <a:cubicBezTo>
                    <a:pt x="2331" y="0"/>
                    <a:pt x="0" y="2331"/>
                    <a:pt x="0" y="5224"/>
                  </a:cubicBezTo>
                  <a:lnTo>
                    <a:pt x="0" y="22060"/>
                  </a:lnTo>
                  <a:cubicBezTo>
                    <a:pt x="0" y="24953"/>
                    <a:pt x="2331" y="27284"/>
                    <a:pt x="5224" y="27284"/>
                  </a:cubicBezTo>
                  <a:lnTo>
                    <a:pt x="22061" y="27284"/>
                  </a:lnTo>
                  <a:cubicBezTo>
                    <a:pt x="24954" y="27284"/>
                    <a:pt x="27285" y="24953"/>
                    <a:pt x="27285" y="22060"/>
                  </a:cubicBezTo>
                  <a:lnTo>
                    <a:pt x="27285" y="5224"/>
                  </a:lnTo>
                  <a:cubicBezTo>
                    <a:pt x="27285" y="2331"/>
                    <a:pt x="24954"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31"/>
            <p:cNvSpPr/>
            <p:nvPr/>
          </p:nvSpPr>
          <p:spPr>
            <a:xfrm>
              <a:off x="6513730" y="4390009"/>
              <a:ext cx="22190" cy="27283"/>
            </a:xfrm>
            <a:custGeom>
              <a:rect b="b" l="l" r="r" t="t"/>
              <a:pathLst>
                <a:path extrusionOk="0" h="27283" w="22190">
                  <a:moveTo>
                    <a:pt x="17183" y="22103"/>
                  </a:moveTo>
                  <a:lnTo>
                    <a:pt x="17183" y="5180"/>
                  </a:lnTo>
                  <a:cubicBezTo>
                    <a:pt x="17183" y="2374"/>
                    <a:pt x="19384" y="86"/>
                    <a:pt x="22191" y="0"/>
                  </a:cubicBezTo>
                  <a:cubicBezTo>
                    <a:pt x="22148" y="0"/>
                    <a:pt x="22061" y="0"/>
                    <a:pt x="22018" y="0"/>
                  </a:cubicBezTo>
                  <a:lnTo>
                    <a:pt x="5224" y="0"/>
                  </a:lnTo>
                  <a:cubicBezTo>
                    <a:pt x="2331" y="0"/>
                    <a:pt x="0" y="2331"/>
                    <a:pt x="0" y="5224"/>
                  </a:cubicBezTo>
                  <a:lnTo>
                    <a:pt x="0" y="22060"/>
                  </a:lnTo>
                  <a:cubicBezTo>
                    <a:pt x="0" y="24953"/>
                    <a:pt x="2331" y="27284"/>
                    <a:pt x="5224" y="27284"/>
                  </a:cubicBezTo>
                  <a:lnTo>
                    <a:pt x="22018" y="27284"/>
                  </a:lnTo>
                  <a:cubicBezTo>
                    <a:pt x="22061" y="27284"/>
                    <a:pt x="22148" y="27284"/>
                    <a:pt x="22191" y="27284"/>
                  </a:cubicBezTo>
                  <a:cubicBezTo>
                    <a:pt x="19427" y="27197"/>
                    <a:pt x="17183" y="24953"/>
                    <a:pt x="17183"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31"/>
            <p:cNvSpPr/>
            <p:nvPr/>
          </p:nvSpPr>
          <p:spPr>
            <a:xfrm>
              <a:off x="6527329" y="4527808"/>
              <a:ext cx="88545" cy="58840"/>
            </a:xfrm>
            <a:custGeom>
              <a:rect b="b" l="l" r="r" t="t"/>
              <a:pathLst>
                <a:path extrusionOk="0" h="58840" w="88545">
                  <a:moveTo>
                    <a:pt x="88546" y="58841"/>
                  </a:moveTo>
                  <a:lnTo>
                    <a:pt x="88546" y="7943"/>
                  </a:lnTo>
                  <a:cubicBezTo>
                    <a:pt x="88546" y="3540"/>
                    <a:pt x="85006" y="0"/>
                    <a:pt x="80602" y="0"/>
                  </a:cubicBezTo>
                  <a:lnTo>
                    <a:pt x="7944" y="0"/>
                  </a:lnTo>
                  <a:cubicBezTo>
                    <a:pt x="3540" y="0"/>
                    <a:pt x="0" y="3540"/>
                    <a:pt x="0" y="7943"/>
                  </a:cubicBezTo>
                  <a:lnTo>
                    <a:pt x="0" y="58841"/>
                  </a:lnTo>
                  <a:lnTo>
                    <a:pt x="88546" y="58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31"/>
            <p:cNvSpPr/>
            <p:nvPr/>
          </p:nvSpPr>
          <p:spPr>
            <a:xfrm>
              <a:off x="6568947" y="4527851"/>
              <a:ext cx="20204" cy="58797"/>
            </a:xfrm>
            <a:custGeom>
              <a:rect b="b" l="l" r="r" t="t"/>
              <a:pathLst>
                <a:path extrusionOk="0" h="58797" w="20204">
                  <a:moveTo>
                    <a:pt x="0" y="0"/>
                  </a:moveTo>
                  <a:lnTo>
                    <a:pt x="20204" y="0"/>
                  </a:lnTo>
                  <a:lnTo>
                    <a:pt x="20204" y="58797"/>
                  </a:lnTo>
                  <a:lnTo>
                    <a:pt x="0" y="58797"/>
                  </a:lnTo>
                  <a:lnTo>
                    <a:pt x="0" y="0"/>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1"/>
            <p:cNvSpPr/>
            <p:nvPr/>
          </p:nvSpPr>
          <p:spPr>
            <a:xfrm>
              <a:off x="6527373" y="4527851"/>
              <a:ext cx="44553" cy="58840"/>
            </a:xfrm>
            <a:custGeom>
              <a:rect b="b" l="l" r="r" t="t"/>
              <a:pathLst>
                <a:path extrusionOk="0" h="58840" w="44553">
                  <a:moveTo>
                    <a:pt x="44553" y="0"/>
                  </a:moveTo>
                  <a:lnTo>
                    <a:pt x="7943" y="0"/>
                  </a:lnTo>
                  <a:cubicBezTo>
                    <a:pt x="3540" y="0"/>
                    <a:pt x="0" y="3540"/>
                    <a:pt x="0" y="7943"/>
                  </a:cubicBezTo>
                  <a:lnTo>
                    <a:pt x="0" y="58841"/>
                  </a:lnTo>
                  <a:lnTo>
                    <a:pt x="44553" y="58841"/>
                  </a:lnTo>
                  <a:lnTo>
                    <a:pt x="44553"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31"/>
            <p:cNvSpPr/>
            <p:nvPr/>
          </p:nvSpPr>
          <p:spPr>
            <a:xfrm>
              <a:off x="6527373" y="4527851"/>
              <a:ext cx="25643" cy="58840"/>
            </a:xfrm>
            <a:custGeom>
              <a:rect b="b" l="l" r="r" t="t"/>
              <a:pathLst>
                <a:path extrusionOk="0" h="58840" w="25643">
                  <a:moveTo>
                    <a:pt x="25644" y="0"/>
                  </a:moveTo>
                  <a:lnTo>
                    <a:pt x="7943" y="0"/>
                  </a:lnTo>
                  <a:cubicBezTo>
                    <a:pt x="3540" y="0"/>
                    <a:pt x="0" y="3540"/>
                    <a:pt x="0" y="7943"/>
                  </a:cubicBezTo>
                  <a:lnTo>
                    <a:pt x="0" y="58841"/>
                  </a:lnTo>
                  <a:lnTo>
                    <a:pt x="17830" y="58841"/>
                  </a:lnTo>
                  <a:lnTo>
                    <a:pt x="17830" y="7943"/>
                  </a:lnTo>
                  <a:cubicBezTo>
                    <a:pt x="17830" y="3540"/>
                    <a:pt x="21327" y="0"/>
                    <a:pt x="25644" y="0"/>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31"/>
            <p:cNvSpPr/>
            <p:nvPr/>
          </p:nvSpPr>
          <p:spPr>
            <a:xfrm>
              <a:off x="6423386" y="4582461"/>
              <a:ext cx="296302" cy="8935"/>
            </a:xfrm>
            <a:custGeom>
              <a:rect b="b" l="l" r="r" t="t"/>
              <a:pathLst>
                <a:path extrusionOk="0" h="8935" w="296302">
                  <a:moveTo>
                    <a:pt x="291784" y="8936"/>
                  </a:moveTo>
                  <a:lnTo>
                    <a:pt x="4648" y="8936"/>
                  </a:lnTo>
                  <a:cubicBezTo>
                    <a:pt x="2360" y="8936"/>
                    <a:pt x="288" y="7295"/>
                    <a:pt x="29" y="5008"/>
                  </a:cubicBezTo>
                  <a:cubicBezTo>
                    <a:pt x="-273" y="2288"/>
                    <a:pt x="1842" y="0"/>
                    <a:pt x="4518" y="0"/>
                  </a:cubicBezTo>
                  <a:lnTo>
                    <a:pt x="291655" y="0"/>
                  </a:lnTo>
                  <a:cubicBezTo>
                    <a:pt x="293943" y="0"/>
                    <a:pt x="296015" y="1640"/>
                    <a:pt x="296274" y="3928"/>
                  </a:cubicBezTo>
                  <a:cubicBezTo>
                    <a:pt x="296576" y="6648"/>
                    <a:pt x="294461" y="8936"/>
                    <a:pt x="291784" y="89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31"/>
            <p:cNvSpPr/>
            <p:nvPr/>
          </p:nvSpPr>
          <p:spPr>
            <a:xfrm>
              <a:off x="6513730" y="4434560"/>
              <a:ext cx="27284" cy="27283"/>
            </a:xfrm>
            <a:custGeom>
              <a:rect b="b" l="l" r="r" t="t"/>
              <a:pathLst>
                <a:path extrusionOk="0" h="27283" w="27284">
                  <a:moveTo>
                    <a:pt x="22061" y="0"/>
                  </a:moveTo>
                  <a:lnTo>
                    <a:pt x="5224" y="0"/>
                  </a:lnTo>
                  <a:cubicBezTo>
                    <a:pt x="2331" y="0"/>
                    <a:pt x="0" y="2331"/>
                    <a:pt x="0" y="5224"/>
                  </a:cubicBezTo>
                  <a:lnTo>
                    <a:pt x="0" y="22060"/>
                  </a:lnTo>
                  <a:cubicBezTo>
                    <a:pt x="0" y="24952"/>
                    <a:pt x="2331" y="27284"/>
                    <a:pt x="5224" y="27284"/>
                  </a:cubicBezTo>
                  <a:lnTo>
                    <a:pt x="22061" y="27284"/>
                  </a:lnTo>
                  <a:cubicBezTo>
                    <a:pt x="24954" y="27284"/>
                    <a:pt x="27285" y="24952"/>
                    <a:pt x="27285" y="22060"/>
                  </a:cubicBezTo>
                  <a:lnTo>
                    <a:pt x="27285" y="5224"/>
                  </a:lnTo>
                  <a:cubicBezTo>
                    <a:pt x="27285" y="2331"/>
                    <a:pt x="24954"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31"/>
            <p:cNvSpPr/>
            <p:nvPr/>
          </p:nvSpPr>
          <p:spPr>
            <a:xfrm>
              <a:off x="6513730" y="4434604"/>
              <a:ext cx="22190" cy="27283"/>
            </a:xfrm>
            <a:custGeom>
              <a:rect b="b" l="l" r="r" t="t"/>
              <a:pathLst>
                <a:path extrusionOk="0" h="27283" w="22190">
                  <a:moveTo>
                    <a:pt x="17183" y="22103"/>
                  </a:moveTo>
                  <a:lnTo>
                    <a:pt x="17183" y="5180"/>
                  </a:lnTo>
                  <a:cubicBezTo>
                    <a:pt x="17183" y="2374"/>
                    <a:pt x="19384" y="86"/>
                    <a:pt x="22191" y="0"/>
                  </a:cubicBezTo>
                  <a:cubicBezTo>
                    <a:pt x="22148" y="0"/>
                    <a:pt x="22061" y="0"/>
                    <a:pt x="22018" y="0"/>
                  </a:cubicBezTo>
                  <a:lnTo>
                    <a:pt x="5224" y="0"/>
                  </a:lnTo>
                  <a:cubicBezTo>
                    <a:pt x="2331" y="0"/>
                    <a:pt x="0" y="2331"/>
                    <a:pt x="0" y="5223"/>
                  </a:cubicBezTo>
                  <a:lnTo>
                    <a:pt x="0" y="22060"/>
                  </a:lnTo>
                  <a:cubicBezTo>
                    <a:pt x="0" y="24952"/>
                    <a:pt x="2331" y="27283"/>
                    <a:pt x="5224" y="27283"/>
                  </a:cubicBezTo>
                  <a:lnTo>
                    <a:pt x="22018" y="27283"/>
                  </a:lnTo>
                  <a:cubicBezTo>
                    <a:pt x="22061" y="27283"/>
                    <a:pt x="22148" y="27283"/>
                    <a:pt x="22191" y="27283"/>
                  </a:cubicBezTo>
                  <a:cubicBezTo>
                    <a:pt x="19427" y="27197"/>
                    <a:pt x="17183" y="24909"/>
                    <a:pt x="17183"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31"/>
            <p:cNvSpPr/>
            <p:nvPr/>
          </p:nvSpPr>
          <p:spPr>
            <a:xfrm>
              <a:off x="6513730" y="4479112"/>
              <a:ext cx="27284" cy="27283"/>
            </a:xfrm>
            <a:custGeom>
              <a:rect b="b" l="l" r="r" t="t"/>
              <a:pathLst>
                <a:path extrusionOk="0" h="27283" w="27284">
                  <a:moveTo>
                    <a:pt x="22061" y="0"/>
                  </a:moveTo>
                  <a:lnTo>
                    <a:pt x="5224" y="0"/>
                  </a:lnTo>
                  <a:cubicBezTo>
                    <a:pt x="2331" y="0"/>
                    <a:pt x="0" y="2331"/>
                    <a:pt x="0" y="5223"/>
                  </a:cubicBezTo>
                  <a:lnTo>
                    <a:pt x="0" y="22060"/>
                  </a:lnTo>
                  <a:cubicBezTo>
                    <a:pt x="0" y="24952"/>
                    <a:pt x="2331" y="27284"/>
                    <a:pt x="5224" y="27284"/>
                  </a:cubicBezTo>
                  <a:lnTo>
                    <a:pt x="22061" y="27284"/>
                  </a:lnTo>
                  <a:cubicBezTo>
                    <a:pt x="24954" y="27284"/>
                    <a:pt x="27285" y="24952"/>
                    <a:pt x="27285" y="22060"/>
                  </a:cubicBezTo>
                  <a:lnTo>
                    <a:pt x="27285" y="5223"/>
                  </a:lnTo>
                  <a:cubicBezTo>
                    <a:pt x="27285" y="2374"/>
                    <a:pt x="24954"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31"/>
            <p:cNvSpPr/>
            <p:nvPr/>
          </p:nvSpPr>
          <p:spPr>
            <a:xfrm>
              <a:off x="6513730" y="4479155"/>
              <a:ext cx="22190" cy="27283"/>
            </a:xfrm>
            <a:custGeom>
              <a:rect b="b" l="l" r="r" t="t"/>
              <a:pathLst>
                <a:path extrusionOk="0" h="27283" w="22190">
                  <a:moveTo>
                    <a:pt x="17183" y="22103"/>
                  </a:moveTo>
                  <a:lnTo>
                    <a:pt x="17183" y="5180"/>
                  </a:lnTo>
                  <a:cubicBezTo>
                    <a:pt x="17183" y="2374"/>
                    <a:pt x="19384" y="86"/>
                    <a:pt x="22191" y="0"/>
                  </a:cubicBezTo>
                  <a:cubicBezTo>
                    <a:pt x="22148" y="0"/>
                    <a:pt x="22061" y="0"/>
                    <a:pt x="22018" y="0"/>
                  </a:cubicBezTo>
                  <a:lnTo>
                    <a:pt x="5224" y="0"/>
                  </a:lnTo>
                  <a:cubicBezTo>
                    <a:pt x="2331" y="0"/>
                    <a:pt x="0" y="2331"/>
                    <a:pt x="0" y="5224"/>
                  </a:cubicBezTo>
                  <a:lnTo>
                    <a:pt x="0" y="22060"/>
                  </a:lnTo>
                  <a:cubicBezTo>
                    <a:pt x="0" y="24953"/>
                    <a:pt x="2331" y="27284"/>
                    <a:pt x="5224" y="27284"/>
                  </a:cubicBezTo>
                  <a:lnTo>
                    <a:pt x="22018" y="27284"/>
                  </a:lnTo>
                  <a:cubicBezTo>
                    <a:pt x="22061" y="27284"/>
                    <a:pt x="22148" y="27284"/>
                    <a:pt x="22191" y="27284"/>
                  </a:cubicBezTo>
                  <a:cubicBezTo>
                    <a:pt x="19427" y="27197"/>
                    <a:pt x="17183" y="24909"/>
                    <a:pt x="17183"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31"/>
            <p:cNvSpPr/>
            <p:nvPr/>
          </p:nvSpPr>
          <p:spPr>
            <a:xfrm>
              <a:off x="6557679" y="4390009"/>
              <a:ext cx="27284" cy="27283"/>
            </a:xfrm>
            <a:custGeom>
              <a:rect b="b" l="l" r="r" t="t"/>
              <a:pathLst>
                <a:path extrusionOk="0" h="27283" w="27284">
                  <a:moveTo>
                    <a:pt x="22061" y="0"/>
                  </a:moveTo>
                  <a:lnTo>
                    <a:pt x="5224" y="0"/>
                  </a:lnTo>
                  <a:cubicBezTo>
                    <a:pt x="2331" y="0"/>
                    <a:pt x="0" y="2331"/>
                    <a:pt x="0" y="5224"/>
                  </a:cubicBezTo>
                  <a:lnTo>
                    <a:pt x="0" y="22060"/>
                  </a:lnTo>
                  <a:cubicBezTo>
                    <a:pt x="0" y="24953"/>
                    <a:pt x="2331" y="27284"/>
                    <a:pt x="5224" y="27284"/>
                  </a:cubicBezTo>
                  <a:lnTo>
                    <a:pt x="22061" y="27284"/>
                  </a:lnTo>
                  <a:cubicBezTo>
                    <a:pt x="24953" y="27284"/>
                    <a:pt x="27284" y="24953"/>
                    <a:pt x="27284" y="22060"/>
                  </a:cubicBezTo>
                  <a:lnTo>
                    <a:pt x="27284" y="5224"/>
                  </a:lnTo>
                  <a:cubicBezTo>
                    <a:pt x="27328" y="2331"/>
                    <a:pt x="24953"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31"/>
            <p:cNvSpPr/>
            <p:nvPr/>
          </p:nvSpPr>
          <p:spPr>
            <a:xfrm>
              <a:off x="6557679" y="4390009"/>
              <a:ext cx="22190" cy="27283"/>
            </a:xfrm>
            <a:custGeom>
              <a:rect b="b" l="l" r="r" t="t"/>
              <a:pathLst>
                <a:path extrusionOk="0" h="27283" w="22190">
                  <a:moveTo>
                    <a:pt x="17225" y="22103"/>
                  </a:moveTo>
                  <a:lnTo>
                    <a:pt x="17225" y="5180"/>
                  </a:lnTo>
                  <a:cubicBezTo>
                    <a:pt x="17225" y="2374"/>
                    <a:pt x="19427" y="86"/>
                    <a:pt x="22190" y="0"/>
                  </a:cubicBezTo>
                  <a:cubicBezTo>
                    <a:pt x="22147" y="0"/>
                    <a:pt x="22061" y="0"/>
                    <a:pt x="22018" y="0"/>
                  </a:cubicBezTo>
                  <a:lnTo>
                    <a:pt x="5224" y="0"/>
                  </a:lnTo>
                  <a:cubicBezTo>
                    <a:pt x="2331" y="0"/>
                    <a:pt x="0" y="2331"/>
                    <a:pt x="0" y="5224"/>
                  </a:cubicBezTo>
                  <a:lnTo>
                    <a:pt x="0" y="22060"/>
                  </a:lnTo>
                  <a:cubicBezTo>
                    <a:pt x="0" y="24953"/>
                    <a:pt x="2331" y="27284"/>
                    <a:pt x="5224" y="27284"/>
                  </a:cubicBezTo>
                  <a:lnTo>
                    <a:pt x="22018" y="27284"/>
                  </a:lnTo>
                  <a:cubicBezTo>
                    <a:pt x="22104" y="27284"/>
                    <a:pt x="22147" y="27284"/>
                    <a:pt x="22190" y="27284"/>
                  </a:cubicBezTo>
                  <a:cubicBezTo>
                    <a:pt x="19427" y="27197"/>
                    <a:pt x="17225" y="24953"/>
                    <a:pt x="17225"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31"/>
            <p:cNvSpPr/>
            <p:nvPr/>
          </p:nvSpPr>
          <p:spPr>
            <a:xfrm>
              <a:off x="6557679" y="4434560"/>
              <a:ext cx="27284" cy="27283"/>
            </a:xfrm>
            <a:custGeom>
              <a:rect b="b" l="l" r="r" t="t"/>
              <a:pathLst>
                <a:path extrusionOk="0" h="27283" w="27284">
                  <a:moveTo>
                    <a:pt x="22061" y="0"/>
                  </a:moveTo>
                  <a:lnTo>
                    <a:pt x="5224" y="0"/>
                  </a:lnTo>
                  <a:cubicBezTo>
                    <a:pt x="2331" y="0"/>
                    <a:pt x="0" y="2331"/>
                    <a:pt x="0" y="5224"/>
                  </a:cubicBezTo>
                  <a:lnTo>
                    <a:pt x="0" y="22060"/>
                  </a:lnTo>
                  <a:cubicBezTo>
                    <a:pt x="0" y="24952"/>
                    <a:pt x="2331" y="27284"/>
                    <a:pt x="5224" y="27284"/>
                  </a:cubicBezTo>
                  <a:lnTo>
                    <a:pt x="22061" y="27284"/>
                  </a:lnTo>
                  <a:cubicBezTo>
                    <a:pt x="24953" y="27284"/>
                    <a:pt x="27284" y="24952"/>
                    <a:pt x="27284" y="22060"/>
                  </a:cubicBezTo>
                  <a:lnTo>
                    <a:pt x="27284" y="5224"/>
                  </a:lnTo>
                  <a:cubicBezTo>
                    <a:pt x="27328" y="2331"/>
                    <a:pt x="24953"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31"/>
            <p:cNvSpPr/>
            <p:nvPr/>
          </p:nvSpPr>
          <p:spPr>
            <a:xfrm>
              <a:off x="6557679" y="4434604"/>
              <a:ext cx="22190" cy="27283"/>
            </a:xfrm>
            <a:custGeom>
              <a:rect b="b" l="l" r="r" t="t"/>
              <a:pathLst>
                <a:path extrusionOk="0" h="27283" w="22190">
                  <a:moveTo>
                    <a:pt x="17225" y="22103"/>
                  </a:moveTo>
                  <a:lnTo>
                    <a:pt x="17225" y="5180"/>
                  </a:lnTo>
                  <a:cubicBezTo>
                    <a:pt x="17225" y="2374"/>
                    <a:pt x="19427" y="86"/>
                    <a:pt x="22190" y="0"/>
                  </a:cubicBezTo>
                  <a:cubicBezTo>
                    <a:pt x="22147" y="0"/>
                    <a:pt x="22061" y="0"/>
                    <a:pt x="22018" y="0"/>
                  </a:cubicBezTo>
                  <a:lnTo>
                    <a:pt x="5224" y="0"/>
                  </a:lnTo>
                  <a:cubicBezTo>
                    <a:pt x="2331" y="0"/>
                    <a:pt x="0" y="2331"/>
                    <a:pt x="0" y="5223"/>
                  </a:cubicBezTo>
                  <a:lnTo>
                    <a:pt x="0" y="22060"/>
                  </a:lnTo>
                  <a:cubicBezTo>
                    <a:pt x="0" y="24952"/>
                    <a:pt x="2331" y="27283"/>
                    <a:pt x="5224" y="27283"/>
                  </a:cubicBezTo>
                  <a:lnTo>
                    <a:pt x="22018" y="27283"/>
                  </a:lnTo>
                  <a:cubicBezTo>
                    <a:pt x="22104" y="27283"/>
                    <a:pt x="22147" y="27283"/>
                    <a:pt x="22190" y="27283"/>
                  </a:cubicBezTo>
                  <a:cubicBezTo>
                    <a:pt x="19427" y="27197"/>
                    <a:pt x="17225" y="24909"/>
                    <a:pt x="17225"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31"/>
            <p:cNvSpPr/>
            <p:nvPr/>
          </p:nvSpPr>
          <p:spPr>
            <a:xfrm>
              <a:off x="6557679" y="4479112"/>
              <a:ext cx="27284" cy="27283"/>
            </a:xfrm>
            <a:custGeom>
              <a:rect b="b" l="l" r="r" t="t"/>
              <a:pathLst>
                <a:path extrusionOk="0" h="27283" w="27284">
                  <a:moveTo>
                    <a:pt x="22061" y="0"/>
                  </a:moveTo>
                  <a:lnTo>
                    <a:pt x="5224" y="0"/>
                  </a:lnTo>
                  <a:cubicBezTo>
                    <a:pt x="2331" y="0"/>
                    <a:pt x="0" y="2331"/>
                    <a:pt x="0" y="5223"/>
                  </a:cubicBezTo>
                  <a:lnTo>
                    <a:pt x="0" y="22060"/>
                  </a:lnTo>
                  <a:cubicBezTo>
                    <a:pt x="0" y="24952"/>
                    <a:pt x="2331" y="27284"/>
                    <a:pt x="5224" y="27284"/>
                  </a:cubicBezTo>
                  <a:lnTo>
                    <a:pt x="22061" y="27284"/>
                  </a:lnTo>
                  <a:cubicBezTo>
                    <a:pt x="24953" y="27284"/>
                    <a:pt x="27284" y="24952"/>
                    <a:pt x="27284" y="22060"/>
                  </a:cubicBezTo>
                  <a:lnTo>
                    <a:pt x="27284" y="5223"/>
                  </a:lnTo>
                  <a:cubicBezTo>
                    <a:pt x="27328" y="2374"/>
                    <a:pt x="24953"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31"/>
            <p:cNvSpPr/>
            <p:nvPr/>
          </p:nvSpPr>
          <p:spPr>
            <a:xfrm>
              <a:off x="6557679" y="4479155"/>
              <a:ext cx="22190" cy="27283"/>
            </a:xfrm>
            <a:custGeom>
              <a:rect b="b" l="l" r="r" t="t"/>
              <a:pathLst>
                <a:path extrusionOk="0" h="27283" w="22190">
                  <a:moveTo>
                    <a:pt x="17225" y="22103"/>
                  </a:moveTo>
                  <a:lnTo>
                    <a:pt x="17225" y="5180"/>
                  </a:lnTo>
                  <a:cubicBezTo>
                    <a:pt x="17225" y="2374"/>
                    <a:pt x="19427" y="86"/>
                    <a:pt x="22190" y="0"/>
                  </a:cubicBezTo>
                  <a:cubicBezTo>
                    <a:pt x="22147" y="0"/>
                    <a:pt x="22061" y="0"/>
                    <a:pt x="22018" y="0"/>
                  </a:cubicBezTo>
                  <a:lnTo>
                    <a:pt x="5224" y="0"/>
                  </a:lnTo>
                  <a:cubicBezTo>
                    <a:pt x="2331" y="0"/>
                    <a:pt x="0" y="2331"/>
                    <a:pt x="0" y="5224"/>
                  </a:cubicBezTo>
                  <a:lnTo>
                    <a:pt x="0" y="22060"/>
                  </a:lnTo>
                  <a:cubicBezTo>
                    <a:pt x="0" y="24953"/>
                    <a:pt x="2331" y="27284"/>
                    <a:pt x="5224" y="27284"/>
                  </a:cubicBezTo>
                  <a:lnTo>
                    <a:pt x="22018" y="27284"/>
                  </a:lnTo>
                  <a:cubicBezTo>
                    <a:pt x="22104" y="27284"/>
                    <a:pt x="22147" y="27284"/>
                    <a:pt x="22190" y="27284"/>
                  </a:cubicBezTo>
                  <a:cubicBezTo>
                    <a:pt x="19427" y="27197"/>
                    <a:pt x="17225" y="24909"/>
                    <a:pt x="17225"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31"/>
            <p:cNvSpPr/>
            <p:nvPr/>
          </p:nvSpPr>
          <p:spPr>
            <a:xfrm>
              <a:off x="6602276" y="4390009"/>
              <a:ext cx="27284" cy="27283"/>
            </a:xfrm>
            <a:custGeom>
              <a:rect b="b" l="l" r="r" t="t"/>
              <a:pathLst>
                <a:path extrusionOk="0" h="27283" w="27284">
                  <a:moveTo>
                    <a:pt x="22061" y="0"/>
                  </a:moveTo>
                  <a:lnTo>
                    <a:pt x="5224" y="0"/>
                  </a:lnTo>
                  <a:cubicBezTo>
                    <a:pt x="2331" y="0"/>
                    <a:pt x="0" y="2331"/>
                    <a:pt x="0" y="5224"/>
                  </a:cubicBezTo>
                  <a:lnTo>
                    <a:pt x="0" y="22060"/>
                  </a:lnTo>
                  <a:cubicBezTo>
                    <a:pt x="0" y="24953"/>
                    <a:pt x="2331" y="27284"/>
                    <a:pt x="5224" y="27284"/>
                  </a:cubicBezTo>
                  <a:lnTo>
                    <a:pt x="22061" y="27284"/>
                  </a:lnTo>
                  <a:cubicBezTo>
                    <a:pt x="24953" y="27284"/>
                    <a:pt x="27285" y="24953"/>
                    <a:pt x="27285" y="22060"/>
                  </a:cubicBezTo>
                  <a:lnTo>
                    <a:pt x="27285" y="5224"/>
                  </a:lnTo>
                  <a:cubicBezTo>
                    <a:pt x="27285" y="2331"/>
                    <a:pt x="24953"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31"/>
            <p:cNvSpPr/>
            <p:nvPr/>
          </p:nvSpPr>
          <p:spPr>
            <a:xfrm>
              <a:off x="6602232" y="4390009"/>
              <a:ext cx="22190" cy="27283"/>
            </a:xfrm>
            <a:custGeom>
              <a:rect b="b" l="l" r="r" t="t"/>
              <a:pathLst>
                <a:path extrusionOk="0" h="27283" w="22190">
                  <a:moveTo>
                    <a:pt x="17226" y="22103"/>
                  </a:moveTo>
                  <a:lnTo>
                    <a:pt x="17226" y="5180"/>
                  </a:lnTo>
                  <a:cubicBezTo>
                    <a:pt x="17226" y="2374"/>
                    <a:pt x="19427" y="86"/>
                    <a:pt x="22191" y="0"/>
                  </a:cubicBezTo>
                  <a:cubicBezTo>
                    <a:pt x="22148" y="0"/>
                    <a:pt x="22061" y="0"/>
                    <a:pt x="22018" y="0"/>
                  </a:cubicBezTo>
                  <a:lnTo>
                    <a:pt x="5224" y="0"/>
                  </a:lnTo>
                  <a:cubicBezTo>
                    <a:pt x="2331" y="0"/>
                    <a:pt x="0" y="2331"/>
                    <a:pt x="0" y="5224"/>
                  </a:cubicBezTo>
                  <a:lnTo>
                    <a:pt x="0" y="22060"/>
                  </a:lnTo>
                  <a:cubicBezTo>
                    <a:pt x="0" y="24953"/>
                    <a:pt x="2331" y="27284"/>
                    <a:pt x="5224" y="27284"/>
                  </a:cubicBezTo>
                  <a:lnTo>
                    <a:pt x="22018" y="27284"/>
                  </a:lnTo>
                  <a:cubicBezTo>
                    <a:pt x="22061" y="27284"/>
                    <a:pt x="22148" y="27284"/>
                    <a:pt x="22191" y="27284"/>
                  </a:cubicBezTo>
                  <a:cubicBezTo>
                    <a:pt x="19427" y="27197"/>
                    <a:pt x="17226" y="24953"/>
                    <a:pt x="17226"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31"/>
            <p:cNvSpPr/>
            <p:nvPr/>
          </p:nvSpPr>
          <p:spPr>
            <a:xfrm>
              <a:off x="6602276" y="4434560"/>
              <a:ext cx="27284" cy="27283"/>
            </a:xfrm>
            <a:custGeom>
              <a:rect b="b" l="l" r="r" t="t"/>
              <a:pathLst>
                <a:path extrusionOk="0" h="27283" w="27284">
                  <a:moveTo>
                    <a:pt x="22061" y="0"/>
                  </a:moveTo>
                  <a:lnTo>
                    <a:pt x="5224" y="0"/>
                  </a:lnTo>
                  <a:cubicBezTo>
                    <a:pt x="2331" y="0"/>
                    <a:pt x="0" y="2331"/>
                    <a:pt x="0" y="5224"/>
                  </a:cubicBezTo>
                  <a:lnTo>
                    <a:pt x="0" y="22060"/>
                  </a:lnTo>
                  <a:cubicBezTo>
                    <a:pt x="0" y="24952"/>
                    <a:pt x="2331" y="27284"/>
                    <a:pt x="5224" y="27284"/>
                  </a:cubicBezTo>
                  <a:lnTo>
                    <a:pt x="22061" y="27284"/>
                  </a:lnTo>
                  <a:cubicBezTo>
                    <a:pt x="24953" y="27284"/>
                    <a:pt x="27285" y="24952"/>
                    <a:pt x="27285" y="22060"/>
                  </a:cubicBezTo>
                  <a:lnTo>
                    <a:pt x="27285" y="5224"/>
                  </a:lnTo>
                  <a:cubicBezTo>
                    <a:pt x="27285" y="2331"/>
                    <a:pt x="24953"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31"/>
            <p:cNvSpPr/>
            <p:nvPr/>
          </p:nvSpPr>
          <p:spPr>
            <a:xfrm>
              <a:off x="6602232" y="4434604"/>
              <a:ext cx="22190" cy="27283"/>
            </a:xfrm>
            <a:custGeom>
              <a:rect b="b" l="l" r="r" t="t"/>
              <a:pathLst>
                <a:path extrusionOk="0" h="27283" w="22190">
                  <a:moveTo>
                    <a:pt x="17226" y="22103"/>
                  </a:moveTo>
                  <a:lnTo>
                    <a:pt x="17226" y="5180"/>
                  </a:lnTo>
                  <a:cubicBezTo>
                    <a:pt x="17226" y="2374"/>
                    <a:pt x="19427" y="86"/>
                    <a:pt x="22191" y="0"/>
                  </a:cubicBezTo>
                  <a:cubicBezTo>
                    <a:pt x="22148" y="0"/>
                    <a:pt x="22061" y="0"/>
                    <a:pt x="22018" y="0"/>
                  </a:cubicBezTo>
                  <a:lnTo>
                    <a:pt x="5224" y="0"/>
                  </a:lnTo>
                  <a:cubicBezTo>
                    <a:pt x="2331" y="0"/>
                    <a:pt x="0" y="2331"/>
                    <a:pt x="0" y="5223"/>
                  </a:cubicBezTo>
                  <a:lnTo>
                    <a:pt x="0" y="22060"/>
                  </a:lnTo>
                  <a:cubicBezTo>
                    <a:pt x="0" y="24952"/>
                    <a:pt x="2331" y="27283"/>
                    <a:pt x="5224" y="27283"/>
                  </a:cubicBezTo>
                  <a:lnTo>
                    <a:pt x="22018" y="27283"/>
                  </a:lnTo>
                  <a:cubicBezTo>
                    <a:pt x="22061" y="27283"/>
                    <a:pt x="22148" y="27283"/>
                    <a:pt x="22191" y="27283"/>
                  </a:cubicBezTo>
                  <a:cubicBezTo>
                    <a:pt x="19427" y="27197"/>
                    <a:pt x="17226" y="24909"/>
                    <a:pt x="17226"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31"/>
            <p:cNvSpPr/>
            <p:nvPr/>
          </p:nvSpPr>
          <p:spPr>
            <a:xfrm>
              <a:off x="6602276" y="4479112"/>
              <a:ext cx="27284" cy="27283"/>
            </a:xfrm>
            <a:custGeom>
              <a:rect b="b" l="l" r="r" t="t"/>
              <a:pathLst>
                <a:path extrusionOk="0" h="27283" w="27284">
                  <a:moveTo>
                    <a:pt x="22061" y="0"/>
                  </a:moveTo>
                  <a:lnTo>
                    <a:pt x="5224" y="0"/>
                  </a:lnTo>
                  <a:cubicBezTo>
                    <a:pt x="2331" y="0"/>
                    <a:pt x="0" y="2331"/>
                    <a:pt x="0" y="5223"/>
                  </a:cubicBezTo>
                  <a:lnTo>
                    <a:pt x="0" y="22060"/>
                  </a:lnTo>
                  <a:cubicBezTo>
                    <a:pt x="0" y="24952"/>
                    <a:pt x="2331" y="27284"/>
                    <a:pt x="5224" y="27284"/>
                  </a:cubicBezTo>
                  <a:lnTo>
                    <a:pt x="22061" y="27284"/>
                  </a:lnTo>
                  <a:cubicBezTo>
                    <a:pt x="24953" y="27284"/>
                    <a:pt x="27285" y="24952"/>
                    <a:pt x="27285" y="22060"/>
                  </a:cubicBezTo>
                  <a:lnTo>
                    <a:pt x="27285" y="5223"/>
                  </a:lnTo>
                  <a:cubicBezTo>
                    <a:pt x="27285" y="2374"/>
                    <a:pt x="24953" y="0"/>
                    <a:pt x="2206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31"/>
            <p:cNvSpPr/>
            <p:nvPr/>
          </p:nvSpPr>
          <p:spPr>
            <a:xfrm>
              <a:off x="6602232" y="4479155"/>
              <a:ext cx="22190" cy="27283"/>
            </a:xfrm>
            <a:custGeom>
              <a:rect b="b" l="l" r="r" t="t"/>
              <a:pathLst>
                <a:path extrusionOk="0" h="27283" w="22190">
                  <a:moveTo>
                    <a:pt x="17226" y="22103"/>
                  </a:moveTo>
                  <a:lnTo>
                    <a:pt x="17226" y="5180"/>
                  </a:lnTo>
                  <a:cubicBezTo>
                    <a:pt x="17226" y="2374"/>
                    <a:pt x="19427" y="86"/>
                    <a:pt x="22191" y="0"/>
                  </a:cubicBezTo>
                  <a:cubicBezTo>
                    <a:pt x="22148" y="0"/>
                    <a:pt x="22061" y="0"/>
                    <a:pt x="22018" y="0"/>
                  </a:cubicBezTo>
                  <a:lnTo>
                    <a:pt x="5224" y="0"/>
                  </a:lnTo>
                  <a:cubicBezTo>
                    <a:pt x="2331" y="0"/>
                    <a:pt x="0" y="2331"/>
                    <a:pt x="0" y="5224"/>
                  </a:cubicBezTo>
                  <a:lnTo>
                    <a:pt x="0" y="22060"/>
                  </a:lnTo>
                  <a:cubicBezTo>
                    <a:pt x="0" y="24953"/>
                    <a:pt x="2331" y="27284"/>
                    <a:pt x="5224" y="27284"/>
                  </a:cubicBezTo>
                  <a:lnTo>
                    <a:pt x="22018" y="27284"/>
                  </a:lnTo>
                  <a:cubicBezTo>
                    <a:pt x="22061" y="27284"/>
                    <a:pt x="22148" y="27284"/>
                    <a:pt x="22191" y="27284"/>
                  </a:cubicBezTo>
                  <a:cubicBezTo>
                    <a:pt x="19427" y="27197"/>
                    <a:pt x="17226" y="24909"/>
                    <a:pt x="17226" y="22103"/>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6" name="Google Shape;456;p31"/>
          <p:cNvGrpSpPr/>
          <p:nvPr/>
        </p:nvGrpSpPr>
        <p:grpSpPr>
          <a:xfrm rot="-1030885">
            <a:off x="191920" y="2967032"/>
            <a:ext cx="915486" cy="943626"/>
            <a:chOff x="9047834" y="2831568"/>
            <a:chExt cx="312603" cy="303615"/>
          </a:xfrm>
        </p:grpSpPr>
        <p:sp>
          <p:nvSpPr>
            <p:cNvPr id="457" name="Google Shape;457;p31"/>
            <p:cNvSpPr/>
            <p:nvPr/>
          </p:nvSpPr>
          <p:spPr>
            <a:xfrm>
              <a:off x="9047839" y="2831568"/>
              <a:ext cx="312598" cy="303615"/>
            </a:xfrm>
            <a:custGeom>
              <a:rect b="b" l="l" r="r" t="t"/>
              <a:pathLst>
                <a:path extrusionOk="0" h="303615" w="304232">
                  <a:moveTo>
                    <a:pt x="281610" y="93291"/>
                  </a:moveTo>
                  <a:lnTo>
                    <a:pt x="212923" y="93291"/>
                  </a:lnTo>
                  <a:cubicBezTo>
                    <a:pt x="211499" y="93291"/>
                    <a:pt x="210333" y="92125"/>
                    <a:pt x="210333" y="90700"/>
                  </a:cubicBezTo>
                  <a:lnTo>
                    <a:pt x="210333" y="22492"/>
                  </a:lnTo>
                  <a:cubicBezTo>
                    <a:pt x="210333" y="10059"/>
                    <a:pt x="200274" y="0"/>
                    <a:pt x="187841" y="0"/>
                  </a:cubicBezTo>
                  <a:lnTo>
                    <a:pt x="115787" y="0"/>
                  </a:lnTo>
                  <a:cubicBezTo>
                    <a:pt x="103353" y="0"/>
                    <a:pt x="93294" y="10059"/>
                    <a:pt x="93294" y="22492"/>
                  </a:cubicBezTo>
                  <a:lnTo>
                    <a:pt x="93294" y="90700"/>
                  </a:lnTo>
                  <a:cubicBezTo>
                    <a:pt x="93294" y="92125"/>
                    <a:pt x="92129" y="93291"/>
                    <a:pt x="90704" y="93291"/>
                  </a:cubicBezTo>
                  <a:lnTo>
                    <a:pt x="22492" y="93291"/>
                  </a:lnTo>
                  <a:cubicBezTo>
                    <a:pt x="10059" y="93291"/>
                    <a:pt x="0" y="103349"/>
                    <a:pt x="0" y="115782"/>
                  </a:cubicBezTo>
                  <a:lnTo>
                    <a:pt x="0" y="187833"/>
                  </a:lnTo>
                  <a:cubicBezTo>
                    <a:pt x="0" y="200266"/>
                    <a:pt x="10059" y="210325"/>
                    <a:pt x="22492" y="210325"/>
                  </a:cubicBezTo>
                  <a:lnTo>
                    <a:pt x="90704" y="210325"/>
                  </a:lnTo>
                  <a:cubicBezTo>
                    <a:pt x="92129" y="210325"/>
                    <a:pt x="93294" y="211490"/>
                    <a:pt x="93294" y="212915"/>
                  </a:cubicBezTo>
                  <a:lnTo>
                    <a:pt x="93294" y="281123"/>
                  </a:lnTo>
                  <a:cubicBezTo>
                    <a:pt x="93294" y="293557"/>
                    <a:pt x="103353" y="303615"/>
                    <a:pt x="115787" y="303615"/>
                  </a:cubicBezTo>
                  <a:lnTo>
                    <a:pt x="187841" y="303615"/>
                  </a:lnTo>
                  <a:cubicBezTo>
                    <a:pt x="200274" y="303615"/>
                    <a:pt x="210333" y="293557"/>
                    <a:pt x="210333" y="281123"/>
                  </a:cubicBezTo>
                  <a:lnTo>
                    <a:pt x="210333" y="211447"/>
                  </a:lnTo>
                  <a:cubicBezTo>
                    <a:pt x="210333" y="210843"/>
                    <a:pt x="210808" y="210325"/>
                    <a:pt x="211456" y="210325"/>
                  </a:cubicBezTo>
                  <a:lnTo>
                    <a:pt x="294562" y="210325"/>
                  </a:lnTo>
                  <a:cubicBezTo>
                    <a:pt x="299872" y="210325"/>
                    <a:pt x="304232" y="206008"/>
                    <a:pt x="304232" y="200654"/>
                  </a:cubicBezTo>
                  <a:lnTo>
                    <a:pt x="304232" y="115739"/>
                  </a:lnTo>
                  <a:cubicBezTo>
                    <a:pt x="304189" y="103349"/>
                    <a:pt x="294087" y="93291"/>
                    <a:pt x="281610" y="932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8" name="Google Shape;458;p31"/>
            <p:cNvGrpSpPr/>
            <p:nvPr/>
          </p:nvGrpSpPr>
          <p:grpSpPr>
            <a:xfrm>
              <a:off x="9047834" y="2831569"/>
              <a:ext cx="136293" cy="303614"/>
              <a:chOff x="9047834" y="2831569"/>
              <a:chExt cx="136293" cy="303614"/>
            </a:xfrm>
          </p:grpSpPr>
          <p:sp>
            <p:nvSpPr>
              <p:cNvPr id="459" name="Google Shape;459;p31"/>
              <p:cNvSpPr/>
              <p:nvPr/>
            </p:nvSpPr>
            <p:spPr>
              <a:xfrm>
                <a:off x="9047834" y="2924859"/>
                <a:ext cx="42999" cy="117033"/>
              </a:xfrm>
              <a:custGeom>
                <a:rect b="b" l="l" r="r" t="t"/>
                <a:pathLst>
                  <a:path extrusionOk="0" h="117033" w="42999">
                    <a:moveTo>
                      <a:pt x="20204" y="94585"/>
                    </a:moveTo>
                    <a:lnTo>
                      <a:pt x="20204" y="22491"/>
                    </a:lnTo>
                    <a:cubicBezTo>
                      <a:pt x="20204" y="10059"/>
                      <a:pt x="30436" y="0"/>
                      <a:pt x="42999" y="0"/>
                    </a:cubicBezTo>
                    <a:lnTo>
                      <a:pt x="22492" y="0"/>
                    </a:lnTo>
                    <a:cubicBezTo>
                      <a:pt x="10059" y="0"/>
                      <a:pt x="0" y="10059"/>
                      <a:pt x="0" y="22491"/>
                    </a:cubicBezTo>
                    <a:lnTo>
                      <a:pt x="0" y="94542"/>
                    </a:lnTo>
                    <a:cubicBezTo>
                      <a:pt x="0" y="106975"/>
                      <a:pt x="10059" y="117034"/>
                      <a:pt x="22492" y="117034"/>
                    </a:cubicBezTo>
                    <a:lnTo>
                      <a:pt x="42999" y="117034"/>
                    </a:lnTo>
                    <a:cubicBezTo>
                      <a:pt x="30436" y="117034"/>
                      <a:pt x="20204" y="106975"/>
                      <a:pt x="20204" y="94585"/>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31"/>
              <p:cNvSpPr/>
              <p:nvPr/>
            </p:nvSpPr>
            <p:spPr>
              <a:xfrm>
                <a:off x="9138495" y="2831569"/>
                <a:ext cx="45632" cy="93290"/>
              </a:xfrm>
              <a:custGeom>
                <a:rect b="b" l="l" r="r" t="t"/>
                <a:pathLst>
                  <a:path extrusionOk="0" h="93290" w="45632">
                    <a:moveTo>
                      <a:pt x="20247" y="93291"/>
                    </a:moveTo>
                    <a:cubicBezTo>
                      <a:pt x="21672" y="93291"/>
                      <a:pt x="22838" y="92125"/>
                      <a:pt x="22838" y="90700"/>
                    </a:cubicBezTo>
                    <a:lnTo>
                      <a:pt x="22838" y="22448"/>
                    </a:lnTo>
                    <a:cubicBezTo>
                      <a:pt x="22838" y="10059"/>
                      <a:pt x="33070" y="0"/>
                      <a:pt x="45632" y="0"/>
                    </a:cubicBezTo>
                    <a:lnTo>
                      <a:pt x="25126" y="0"/>
                    </a:lnTo>
                    <a:cubicBezTo>
                      <a:pt x="12692" y="0"/>
                      <a:pt x="2633" y="10059"/>
                      <a:pt x="2633" y="22492"/>
                    </a:cubicBezTo>
                    <a:lnTo>
                      <a:pt x="2633" y="90700"/>
                    </a:lnTo>
                    <a:cubicBezTo>
                      <a:pt x="2633" y="92125"/>
                      <a:pt x="1468" y="93291"/>
                      <a:pt x="0" y="93291"/>
                    </a:cubicBezTo>
                    <a:lnTo>
                      <a:pt x="20247" y="93291"/>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31"/>
              <p:cNvSpPr/>
              <p:nvPr/>
            </p:nvSpPr>
            <p:spPr>
              <a:xfrm>
                <a:off x="9138495" y="3041893"/>
                <a:ext cx="45632" cy="93290"/>
              </a:xfrm>
              <a:custGeom>
                <a:rect b="b" l="l" r="r" t="t"/>
                <a:pathLst>
                  <a:path extrusionOk="0" h="93290" w="45632">
                    <a:moveTo>
                      <a:pt x="22838" y="70842"/>
                    </a:moveTo>
                    <a:lnTo>
                      <a:pt x="22838" y="2590"/>
                    </a:lnTo>
                    <a:cubicBezTo>
                      <a:pt x="22838" y="1166"/>
                      <a:pt x="21672" y="0"/>
                      <a:pt x="20247" y="0"/>
                    </a:cubicBezTo>
                    <a:lnTo>
                      <a:pt x="0" y="0"/>
                    </a:lnTo>
                    <a:cubicBezTo>
                      <a:pt x="1425" y="0"/>
                      <a:pt x="2633" y="1166"/>
                      <a:pt x="2633" y="2590"/>
                    </a:cubicBezTo>
                    <a:lnTo>
                      <a:pt x="2633" y="70799"/>
                    </a:lnTo>
                    <a:cubicBezTo>
                      <a:pt x="2633" y="83232"/>
                      <a:pt x="12692" y="93291"/>
                      <a:pt x="25126" y="93291"/>
                    </a:cubicBezTo>
                    <a:lnTo>
                      <a:pt x="45632" y="93291"/>
                    </a:lnTo>
                    <a:cubicBezTo>
                      <a:pt x="33027" y="93291"/>
                      <a:pt x="22838" y="83232"/>
                      <a:pt x="22838" y="70842"/>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2" name="Google Shape;462;p31"/>
            <p:cNvSpPr/>
            <p:nvPr/>
          </p:nvSpPr>
          <p:spPr>
            <a:xfrm>
              <a:off x="9067952" y="2851168"/>
              <a:ext cx="263866" cy="264416"/>
            </a:xfrm>
            <a:custGeom>
              <a:rect b="b" l="l" r="r" t="t"/>
              <a:pathLst>
                <a:path extrusionOk="0" h="264416" w="263866">
                  <a:moveTo>
                    <a:pt x="261276" y="93291"/>
                  </a:moveTo>
                  <a:lnTo>
                    <a:pt x="173162" y="93291"/>
                  </a:lnTo>
                  <a:cubicBezTo>
                    <a:pt x="171738" y="93291"/>
                    <a:pt x="170572" y="92125"/>
                    <a:pt x="170572" y="90700"/>
                  </a:cubicBezTo>
                  <a:lnTo>
                    <a:pt x="170572" y="2590"/>
                  </a:lnTo>
                  <a:cubicBezTo>
                    <a:pt x="170572" y="1166"/>
                    <a:pt x="169407" y="0"/>
                    <a:pt x="167982" y="0"/>
                  </a:cubicBezTo>
                  <a:lnTo>
                    <a:pt x="95885" y="0"/>
                  </a:lnTo>
                  <a:cubicBezTo>
                    <a:pt x="94460" y="0"/>
                    <a:pt x="93294" y="1166"/>
                    <a:pt x="93294" y="2590"/>
                  </a:cubicBezTo>
                  <a:lnTo>
                    <a:pt x="93294" y="90700"/>
                  </a:lnTo>
                  <a:cubicBezTo>
                    <a:pt x="93294" y="92125"/>
                    <a:pt x="92129" y="93291"/>
                    <a:pt x="90704" y="93291"/>
                  </a:cubicBezTo>
                  <a:lnTo>
                    <a:pt x="2590" y="93291"/>
                  </a:lnTo>
                  <a:cubicBezTo>
                    <a:pt x="1166" y="93291"/>
                    <a:pt x="0" y="94456"/>
                    <a:pt x="0" y="95881"/>
                  </a:cubicBezTo>
                  <a:lnTo>
                    <a:pt x="0" y="168579"/>
                  </a:lnTo>
                  <a:cubicBezTo>
                    <a:pt x="0" y="170004"/>
                    <a:pt x="1166" y="171169"/>
                    <a:pt x="2590" y="171169"/>
                  </a:cubicBezTo>
                  <a:lnTo>
                    <a:pt x="90704" y="171169"/>
                  </a:lnTo>
                  <a:cubicBezTo>
                    <a:pt x="92129" y="171169"/>
                    <a:pt x="93294" y="172335"/>
                    <a:pt x="93294" y="173760"/>
                  </a:cubicBezTo>
                  <a:lnTo>
                    <a:pt x="93294" y="261827"/>
                  </a:lnTo>
                  <a:cubicBezTo>
                    <a:pt x="93294" y="263251"/>
                    <a:pt x="94460" y="264417"/>
                    <a:pt x="95885" y="264417"/>
                  </a:cubicBezTo>
                  <a:lnTo>
                    <a:pt x="167982" y="264417"/>
                  </a:lnTo>
                  <a:cubicBezTo>
                    <a:pt x="169407" y="264417"/>
                    <a:pt x="170572" y="263251"/>
                    <a:pt x="170572" y="261827"/>
                  </a:cubicBezTo>
                  <a:lnTo>
                    <a:pt x="170572" y="173112"/>
                  </a:lnTo>
                  <a:cubicBezTo>
                    <a:pt x="170572" y="171688"/>
                    <a:pt x="171738" y="170522"/>
                    <a:pt x="173162" y="170522"/>
                  </a:cubicBezTo>
                  <a:lnTo>
                    <a:pt x="261276" y="170522"/>
                  </a:lnTo>
                  <a:cubicBezTo>
                    <a:pt x="262701" y="170522"/>
                    <a:pt x="263867" y="169356"/>
                    <a:pt x="263867" y="167932"/>
                  </a:cubicBezTo>
                  <a:lnTo>
                    <a:pt x="263867" y="95838"/>
                  </a:lnTo>
                  <a:cubicBezTo>
                    <a:pt x="263867" y="94456"/>
                    <a:pt x="262701" y="93291"/>
                    <a:pt x="261276" y="932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31"/>
            <p:cNvSpPr/>
            <p:nvPr/>
          </p:nvSpPr>
          <p:spPr>
            <a:xfrm>
              <a:off x="9158700" y="2851168"/>
              <a:ext cx="23615" cy="93290"/>
            </a:xfrm>
            <a:custGeom>
              <a:rect b="b" l="l" r="r" t="t"/>
              <a:pathLst>
                <a:path extrusionOk="0" h="93290" w="23615">
                  <a:moveTo>
                    <a:pt x="18434" y="93291"/>
                  </a:moveTo>
                  <a:cubicBezTo>
                    <a:pt x="19859" y="93291"/>
                    <a:pt x="21025" y="92125"/>
                    <a:pt x="21025" y="90700"/>
                  </a:cubicBezTo>
                  <a:lnTo>
                    <a:pt x="21025" y="2590"/>
                  </a:lnTo>
                  <a:cubicBezTo>
                    <a:pt x="21025" y="1166"/>
                    <a:pt x="22190" y="0"/>
                    <a:pt x="23615" y="0"/>
                  </a:cubicBezTo>
                  <a:lnTo>
                    <a:pt x="5181" y="0"/>
                  </a:lnTo>
                  <a:cubicBezTo>
                    <a:pt x="3756" y="0"/>
                    <a:pt x="2590" y="1166"/>
                    <a:pt x="2590" y="2590"/>
                  </a:cubicBezTo>
                  <a:lnTo>
                    <a:pt x="2590" y="90700"/>
                  </a:lnTo>
                  <a:cubicBezTo>
                    <a:pt x="2590" y="92125"/>
                    <a:pt x="1425" y="93291"/>
                    <a:pt x="0" y="93291"/>
                  </a:cubicBezTo>
                  <a:lnTo>
                    <a:pt x="18434" y="93291"/>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31"/>
            <p:cNvSpPr/>
            <p:nvPr/>
          </p:nvSpPr>
          <p:spPr>
            <a:xfrm>
              <a:off x="9067434" y="2944458"/>
              <a:ext cx="21024" cy="77274"/>
            </a:xfrm>
            <a:custGeom>
              <a:rect b="b" l="l" r="r" t="t"/>
              <a:pathLst>
                <a:path extrusionOk="0" h="77274" w="21024">
                  <a:moveTo>
                    <a:pt x="18434" y="74684"/>
                  </a:moveTo>
                  <a:lnTo>
                    <a:pt x="18434" y="2590"/>
                  </a:lnTo>
                  <a:cubicBezTo>
                    <a:pt x="18434" y="1165"/>
                    <a:pt x="19600" y="0"/>
                    <a:pt x="21025" y="0"/>
                  </a:cubicBezTo>
                  <a:lnTo>
                    <a:pt x="2590" y="0"/>
                  </a:lnTo>
                  <a:cubicBezTo>
                    <a:pt x="1166" y="0"/>
                    <a:pt x="0" y="1165"/>
                    <a:pt x="0" y="2590"/>
                  </a:cubicBezTo>
                  <a:lnTo>
                    <a:pt x="0" y="74684"/>
                  </a:lnTo>
                  <a:cubicBezTo>
                    <a:pt x="0" y="76109"/>
                    <a:pt x="1166" y="77274"/>
                    <a:pt x="2590" y="77274"/>
                  </a:cubicBezTo>
                  <a:lnTo>
                    <a:pt x="21025" y="77274"/>
                  </a:lnTo>
                  <a:cubicBezTo>
                    <a:pt x="19600" y="77231"/>
                    <a:pt x="18434" y="76109"/>
                    <a:pt x="18434" y="74684"/>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31"/>
            <p:cNvSpPr/>
            <p:nvPr/>
          </p:nvSpPr>
          <p:spPr>
            <a:xfrm>
              <a:off x="9158700" y="3022294"/>
              <a:ext cx="23615" cy="93290"/>
            </a:xfrm>
            <a:custGeom>
              <a:rect b="b" l="l" r="r" t="t"/>
              <a:pathLst>
                <a:path extrusionOk="0" h="93290" w="23615">
                  <a:moveTo>
                    <a:pt x="21025" y="90700"/>
                  </a:moveTo>
                  <a:lnTo>
                    <a:pt x="21025" y="2590"/>
                  </a:lnTo>
                  <a:cubicBezTo>
                    <a:pt x="21025" y="1166"/>
                    <a:pt x="19859" y="0"/>
                    <a:pt x="18434" y="0"/>
                  </a:cubicBezTo>
                  <a:lnTo>
                    <a:pt x="0" y="0"/>
                  </a:lnTo>
                  <a:cubicBezTo>
                    <a:pt x="1425" y="0"/>
                    <a:pt x="2590" y="1166"/>
                    <a:pt x="2590" y="2590"/>
                  </a:cubicBezTo>
                  <a:lnTo>
                    <a:pt x="2590" y="90700"/>
                  </a:lnTo>
                  <a:cubicBezTo>
                    <a:pt x="2590" y="92125"/>
                    <a:pt x="3756" y="93291"/>
                    <a:pt x="5181" y="93291"/>
                  </a:cubicBezTo>
                  <a:lnTo>
                    <a:pt x="23615" y="93291"/>
                  </a:lnTo>
                  <a:cubicBezTo>
                    <a:pt x="22190" y="93291"/>
                    <a:pt x="21025" y="92125"/>
                    <a:pt x="21025" y="90700"/>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6" name="Google Shape;466;p31"/>
          <p:cNvGrpSpPr/>
          <p:nvPr/>
        </p:nvGrpSpPr>
        <p:grpSpPr>
          <a:xfrm rot="1193773">
            <a:off x="266572" y="2135200"/>
            <a:ext cx="459210" cy="459381"/>
            <a:chOff x="9047833" y="2831562"/>
            <a:chExt cx="283985" cy="303621"/>
          </a:xfrm>
        </p:grpSpPr>
        <p:sp>
          <p:nvSpPr>
            <p:cNvPr id="467" name="Google Shape;467;p31"/>
            <p:cNvSpPr/>
            <p:nvPr/>
          </p:nvSpPr>
          <p:spPr>
            <a:xfrm>
              <a:off x="9047833" y="2831562"/>
              <a:ext cx="270766" cy="303615"/>
            </a:xfrm>
            <a:custGeom>
              <a:rect b="b" l="l" r="r" t="t"/>
              <a:pathLst>
                <a:path extrusionOk="0" h="303615" w="304232">
                  <a:moveTo>
                    <a:pt x="281610" y="93291"/>
                  </a:moveTo>
                  <a:lnTo>
                    <a:pt x="212923" y="93291"/>
                  </a:lnTo>
                  <a:cubicBezTo>
                    <a:pt x="211499" y="93291"/>
                    <a:pt x="210333" y="92125"/>
                    <a:pt x="210333" y="90700"/>
                  </a:cubicBezTo>
                  <a:lnTo>
                    <a:pt x="210333" y="22492"/>
                  </a:lnTo>
                  <a:cubicBezTo>
                    <a:pt x="210333" y="10059"/>
                    <a:pt x="200274" y="0"/>
                    <a:pt x="187841" y="0"/>
                  </a:cubicBezTo>
                  <a:lnTo>
                    <a:pt x="115787" y="0"/>
                  </a:lnTo>
                  <a:cubicBezTo>
                    <a:pt x="103353" y="0"/>
                    <a:pt x="93294" y="10059"/>
                    <a:pt x="93294" y="22492"/>
                  </a:cubicBezTo>
                  <a:lnTo>
                    <a:pt x="93294" y="90700"/>
                  </a:lnTo>
                  <a:cubicBezTo>
                    <a:pt x="93294" y="92125"/>
                    <a:pt x="92129" y="93291"/>
                    <a:pt x="90704" y="93291"/>
                  </a:cubicBezTo>
                  <a:lnTo>
                    <a:pt x="22492" y="93291"/>
                  </a:lnTo>
                  <a:cubicBezTo>
                    <a:pt x="10059" y="93291"/>
                    <a:pt x="0" y="103349"/>
                    <a:pt x="0" y="115782"/>
                  </a:cubicBezTo>
                  <a:lnTo>
                    <a:pt x="0" y="187833"/>
                  </a:lnTo>
                  <a:cubicBezTo>
                    <a:pt x="0" y="200266"/>
                    <a:pt x="10059" y="210325"/>
                    <a:pt x="22492" y="210325"/>
                  </a:cubicBezTo>
                  <a:lnTo>
                    <a:pt x="90704" y="210325"/>
                  </a:lnTo>
                  <a:cubicBezTo>
                    <a:pt x="92129" y="210325"/>
                    <a:pt x="93294" y="211490"/>
                    <a:pt x="93294" y="212915"/>
                  </a:cubicBezTo>
                  <a:lnTo>
                    <a:pt x="93294" y="281123"/>
                  </a:lnTo>
                  <a:cubicBezTo>
                    <a:pt x="93294" y="293557"/>
                    <a:pt x="103353" y="303615"/>
                    <a:pt x="115787" y="303615"/>
                  </a:cubicBezTo>
                  <a:lnTo>
                    <a:pt x="187841" y="303615"/>
                  </a:lnTo>
                  <a:cubicBezTo>
                    <a:pt x="200274" y="303615"/>
                    <a:pt x="210333" y="293557"/>
                    <a:pt x="210333" y="281123"/>
                  </a:cubicBezTo>
                  <a:lnTo>
                    <a:pt x="210333" y="211447"/>
                  </a:lnTo>
                  <a:cubicBezTo>
                    <a:pt x="210333" y="210843"/>
                    <a:pt x="210808" y="210325"/>
                    <a:pt x="211456" y="210325"/>
                  </a:cubicBezTo>
                  <a:lnTo>
                    <a:pt x="294562" y="210325"/>
                  </a:lnTo>
                  <a:cubicBezTo>
                    <a:pt x="299872" y="210325"/>
                    <a:pt x="304232" y="206008"/>
                    <a:pt x="304232" y="200654"/>
                  </a:cubicBezTo>
                  <a:lnTo>
                    <a:pt x="304232" y="115739"/>
                  </a:lnTo>
                  <a:cubicBezTo>
                    <a:pt x="304189" y="103349"/>
                    <a:pt x="294087" y="93291"/>
                    <a:pt x="281610" y="932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8" name="Google Shape;468;p31"/>
            <p:cNvGrpSpPr/>
            <p:nvPr/>
          </p:nvGrpSpPr>
          <p:grpSpPr>
            <a:xfrm>
              <a:off x="9047834" y="2831569"/>
              <a:ext cx="136293" cy="303614"/>
              <a:chOff x="9047834" y="2831569"/>
              <a:chExt cx="136293" cy="303614"/>
            </a:xfrm>
          </p:grpSpPr>
          <p:sp>
            <p:nvSpPr>
              <p:cNvPr id="469" name="Google Shape;469;p31"/>
              <p:cNvSpPr/>
              <p:nvPr/>
            </p:nvSpPr>
            <p:spPr>
              <a:xfrm>
                <a:off x="9047834" y="2924859"/>
                <a:ext cx="42999" cy="117033"/>
              </a:xfrm>
              <a:custGeom>
                <a:rect b="b" l="l" r="r" t="t"/>
                <a:pathLst>
                  <a:path extrusionOk="0" h="117033" w="42999">
                    <a:moveTo>
                      <a:pt x="20204" y="94585"/>
                    </a:moveTo>
                    <a:lnTo>
                      <a:pt x="20204" y="22491"/>
                    </a:lnTo>
                    <a:cubicBezTo>
                      <a:pt x="20204" y="10059"/>
                      <a:pt x="30436" y="0"/>
                      <a:pt x="42999" y="0"/>
                    </a:cubicBezTo>
                    <a:lnTo>
                      <a:pt x="22492" y="0"/>
                    </a:lnTo>
                    <a:cubicBezTo>
                      <a:pt x="10059" y="0"/>
                      <a:pt x="0" y="10059"/>
                      <a:pt x="0" y="22491"/>
                    </a:cubicBezTo>
                    <a:lnTo>
                      <a:pt x="0" y="94542"/>
                    </a:lnTo>
                    <a:cubicBezTo>
                      <a:pt x="0" y="106975"/>
                      <a:pt x="10059" y="117034"/>
                      <a:pt x="22492" y="117034"/>
                    </a:cubicBezTo>
                    <a:lnTo>
                      <a:pt x="42999" y="117034"/>
                    </a:lnTo>
                    <a:cubicBezTo>
                      <a:pt x="30436" y="117034"/>
                      <a:pt x="20204" y="106975"/>
                      <a:pt x="20204" y="94585"/>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31"/>
              <p:cNvSpPr/>
              <p:nvPr/>
            </p:nvSpPr>
            <p:spPr>
              <a:xfrm>
                <a:off x="9138495" y="2831569"/>
                <a:ext cx="45632" cy="93290"/>
              </a:xfrm>
              <a:custGeom>
                <a:rect b="b" l="l" r="r" t="t"/>
                <a:pathLst>
                  <a:path extrusionOk="0" h="93290" w="45632">
                    <a:moveTo>
                      <a:pt x="20247" y="93291"/>
                    </a:moveTo>
                    <a:cubicBezTo>
                      <a:pt x="21672" y="93291"/>
                      <a:pt x="22838" y="92125"/>
                      <a:pt x="22838" y="90700"/>
                    </a:cubicBezTo>
                    <a:lnTo>
                      <a:pt x="22838" y="22448"/>
                    </a:lnTo>
                    <a:cubicBezTo>
                      <a:pt x="22838" y="10059"/>
                      <a:pt x="33070" y="0"/>
                      <a:pt x="45632" y="0"/>
                    </a:cubicBezTo>
                    <a:lnTo>
                      <a:pt x="25126" y="0"/>
                    </a:lnTo>
                    <a:cubicBezTo>
                      <a:pt x="12692" y="0"/>
                      <a:pt x="2633" y="10059"/>
                      <a:pt x="2633" y="22492"/>
                    </a:cubicBezTo>
                    <a:lnTo>
                      <a:pt x="2633" y="90700"/>
                    </a:lnTo>
                    <a:cubicBezTo>
                      <a:pt x="2633" y="92125"/>
                      <a:pt x="1468" y="93291"/>
                      <a:pt x="0" y="93291"/>
                    </a:cubicBezTo>
                    <a:lnTo>
                      <a:pt x="20247" y="93291"/>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31"/>
              <p:cNvSpPr/>
              <p:nvPr/>
            </p:nvSpPr>
            <p:spPr>
              <a:xfrm>
                <a:off x="9138495" y="3041893"/>
                <a:ext cx="45632" cy="93290"/>
              </a:xfrm>
              <a:custGeom>
                <a:rect b="b" l="l" r="r" t="t"/>
                <a:pathLst>
                  <a:path extrusionOk="0" h="93290" w="45632">
                    <a:moveTo>
                      <a:pt x="22838" y="70842"/>
                    </a:moveTo>
                    <a:lnTo>
                      <a:pt x="22838" y="2590"/>
                    </a:lnTo>
                    <a:cubicBezTo>
                      <a:pt x="22838" y="1166"/>
                      <a:pt x="21672" y="0"/>
                      <a:pt x="20247" y="0"/>
                    </a:cubicBezTo>
                    <a:lnTo>
                      <a:pt x="0" y="0"/>
                    </a:lnTo>
                    <a:cubicBezTo>
                      <a:pt x="1425" y="0"/>
                      <a:pt x="2633" y="1166"/>
                      <a:pt x="2633" y="2590"/>
                    </a:cubicBezTo>
                    <a:lnTo>
                      <a:pt x="2633" y="70799"/>
                    </a:lnTo>
                    <a:cubicBezTo>
                      <a:pt x="2633" y="83232"/>
                      <a:pt x="12692" y="93291"/>
                      <a:pt x="25126" y="93291"/>
                    </a:cubicBezTo>
                    <a:lnTo>
                      <a:pt x="45632" y="93291"/>
                    </a:lnTo>
                    <a:cubicBezTo>
                      <a:pt x="33027" y="93291"/>
                      <a:pt x="22838" y="83232"/>
                      <a:pt x="22838" y="70842"/>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72" name="Google Shape;472;p31"/>
            <p:cNvSpPr/>
            <p:nvPr/>
          </p:nvSpPr>
          <p:spPr>
            <a:xfrm>
              <a:off x="9067952" y="2851168"/>
              <a:ext cx="263866" cy="264416"/>
            </a:xfrm>
            <a:custGeom>
              <a:rect b="b" l="l" r="r" t="t"/>
              <a:pathLst>
                <a:path extrusionOk="0" h="264416" w="263866">
                  <a:moveTo>
                    <a:pt x="261276" y="93291"/>
                  </a:moveTo>
                  <a:lnTo>
                    <a:pt x="173162" y="93291"/>
                  </a:lnTo>
                  <a:cubicBezTo>
                    <a:pt x="171738" y="93291"/>
                    <a:pt x="170572" y="92125"/>
                    <a:pt x="170572" y="90700"/>
                  </a:cubicBezTo>
                  <a:lnTo>
                    <a:pt x="170572" y="2590"/>
                  </a:lnTo>
                  <a:cubicBezTo>
                    <a:pt x="170572" y="1166"/>
                    <a:pt x="169407" y="0"/>
                    <a:pt x="167982" y="0"/>
                  </a:cubicBezTo>
                  <a:lnTo>
                    <a:pt x="95885" y="0"/>
                  </a:lnTo>
                  <a:cubicBezTo>
                    <a:pt x="94460" y="0"/>
                    <a:pt x="93294" y="1166"/>
                    <a:pt x="93294" y="2590"/>
                  </a:cubicBezTo>
                  <a:lnTo>
                    <a:pt x="93294" y="90700"/>
                  </a:lnTo>
                  <a:cubicBezTo>
                    <a:pt x="93294" y="92125"/>
                    <a:pt x="92129" y="93291"/>
                    <a:pt x="90704" y="93291"/>
                  </a:cubicBezTo>
                  <a:lnTo>
                    <a:pt x="2590" y="93291"/>
                  </a:lnTo>
                  <a:cubicBezTo>
                    <a:pt x="1166" y="93291"/>
                    <a:pt x="0" y="94456"/>
                    <a:pt x="0" y="95881"/>
                  </a:cubicBezTo>
                  <a:lnTo>
                    <a:pt x="0" y="168579"/>
                  </a:lnTo>
                  <a:cubicBezTo>
                    <a:pt x="0" y="170004"/>
                    <a:pt x="1166" y="171169"/>
                    <a:pt x="2590" y="171169"/>
                  </a:cubicBezTo>
                  <a:lnTo>
                    <a:pt x="90704" y="171169"/>
                  </a:lnTo>
                  <a:cubicBezTo>
                    <a:pt x="92129" y="171169"/>
                    <a:pt x="93294" y="172335"/>
                    <a:pt x="93294" y="173760"/>
                  </a:cubicBezTo>
                  <a:lnTo>
                    <a:pt x="93294" y="261827"/>
                  </a:lnTo>
                  <a:cubicBezTo>
                    <a:pt x="93294" y="263251"/>
                    <a:pt x="94460" y="264417"/>
                    <a:pt x="95885" y="264417"/>
                  </a:cubicBezTo>
                  <a:lnTo>
                    <a:pt x="167982" y="264417"/>
                  </a:lnTo>
                  <a:cubicBezTo>
                    <a:pt x="169407" y="264417"/>
                    <a:pt x="170572" y="263251"/>
                    <a:pt x="170572" y="261827"/>
                  </a:cubicBezTo>
                  <a:lnTo>
                    <a:pt x="170572" y="173112"/>
                  </a:lnTo>
                  <a:cubicBezTo>
                    <a:pt x="170572" y="171688"/>
                    <a:pt x="171738" y="170522"/>
                    <a:pt x="173162" y="170522"/>
                  </a:cubicBezTo>
                  <a:lnTo>
                    <a:pt x="261276" y="170522"/>
                  </a:lnTo>
                  <a:cubicBezTo>
                    <a:pt x="262701" y="170522"/>
                    <a:pt x="263867" y="169356"/>
                    <a:pt x="263867" y="167932"/>
                  </a:cubicBezTo>
                  <a:lnTo>
                    <a:pt x="263867" y="95838"/>
                  </a:lnTo>
                  <a:cubicBezTo>
                    <a:pt x="263867" y="94456"/>
                    <a:pt x="262701" y="93291"/>
                    <a:pt x="261276" y="932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31"/>
            <p:cNvSpPr/>
            <p:nvPr/>
          </p:nvSpPr>
          <p:spPr>
            <a:xfrm>
              <a:off x="9158700" y="2851168"/>
              <a:ext cx="23615" cy="93290"/>
            </a:xfrm>
            <a:custGeom>
              <a:rect b="b" l="l" r="r" t="t"/>
              <a:pathLst>
                <a:path extrusionOk="0" h="93290" w="23615">
                  <a:moveTo>
                    <a:pt x="18434" y="93291"/>
                  </a:moveTo>
                  <a:cubicBezTo>
                    <a:pt x="19859" y="93291"/>
                    <a:pt x="21025" y="92125"/>
                    <a:pt x="21025" y="90700"/>
                  </a:cubicBezTo>
                  <a:lnTo>
                    <a:pt x="21025" y="2590"/>
                  </a:lnTo>
                  <a:cubicBezTo>
                    <a:pt x="21025" y="1166"/>
                    <a:pt x="22190" y="0"/>
                    <a:pt x="23615" y="0"/>
                  </a:cubicBezTo>
                  <a:lnTo>
                    <a:pt x="5181" y="0"/>
                  </a:lnTo>
                  <a:cubicBezTo>
                    <a:pt x="3756" y="0"/>
                    <a:pt x="2590" y="1166"/>
                    <a:pt x="2590" y="2590"/>
                  </a:cubicBezTo>
                  <a:lnTo>
                    <a:pt x="2590" y="90700"/>
                  </a:lnTo>
                  <a:cubicBezTo>
                    <a:pt x="2590" y="92125"/>
                    <a:pt x="1425" y="93291"/>
                    <a:pt x="0" y="93291"/>
                  </a:cubicBezTo>
                  <a:lnTo>
                    <a:pt x="18434" y="93291"/>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31"/>
            <p:cNvSpPr/>
            <p:nvPr/>
          </p:nvSpPr>
          <p:spPr>
            <a:xfrm>
              <a:off x="9067434" y="2944458"/>
              <a:ext cx="21024" cy="77274"/>
            </a:xfrm>
            <a:custGeom>
              <a:rect b="b" l="l" r="r" t="t"/>
              <a:pathLst>
                <a:path extrusionOk="0" h="77274" w="21024">
                  <a:moveTo>
                    <a:pt x="18434" y="74684"/>
                  </a:moveTo>
                  <a:lnTo>
                    <a:pt x="18434" y="2590"/>
                  </a:lnTo>
                  <a:cubicBezTo>
                    <a:pt x="18434" y="1165"/>
                    <a:pt x="19600" y="0"/>
                    <a:pt x="21025" y="0"/>
                  </a:cubicBezTo>
                  <a:lnTo>
                    <a:pt x="2590" y="0"/>
                  </a:lnTo>
                  <a:cubicBezTo>
                    <a:pt x="1166" y="0"/>
                    <a:pt x="0" y="1165"/>
                    <a:pt x="0" y="2590"/>
                  </a:cubicBezTo>
                  <a:lnTo>
                    <a:pt x="0" y="74684"/>
                  </a:lnTo>
                  <a:cubicBezTo>
                    <a:pt x="0" y="76109"/>
                    <a:pt x="1166" y="77274"/>
                    <a:pt x="2590" y="77274"/>
                  </a:cubicBezTo>
                  <a:lnTo>
                    <a:pt x="21025" y="77274"/>
                  </a:lnTo>
                  <a:cubicBezTo>
                    <a:pt x="19600" y="77231"/>
                    <a:pt x="18434" y="76109"/>
                    <a:pt x="18434" y="74684"/>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31"/>
            <p:cNvSpPr/>
            <p:nvPr/>
          </p:nvSpPr>
          <p:spPr>
            <a:xfrm>
              <a:off x="9158700" y="3022294"/>
              <a:ext cx="23615" cy="93290"/>
            </a:xfrm>
            <a:custGeom>
              <a:rect b="b" l="l" r="r" t="t"/>
              <a:pathLst>
                <a:path extrusionOk="0" h="93290" w="23615">
                  <a:moveTo>
                    <a:pt x="21025" y="90700"/>
                  </a:moveTo>
                  <a:lnTo>
                    <a:pt x="21025" y="2590"/>
                  </a:lnTo>
                  <a:cubicBezTo>
                    <a:pt x="21025" y="1166"/>
                    <a:pt x="19859" y="0"/>
                    <a:pt x="18434" y="0"/>
                  </a:cubicBezTo>
                  <a:lnTo>
                    <a:pt x="0" y="0"/>
                  </a:lnTo>
                  <a:cubicBezTo>
                    <a:pt x="1425" y="0"/>
                    <a:pt x="2590" y="1166"/>
                    <a:pt x="2590" y="2590"/>
                  </a:cubicBezTo>
                  <a:lnTo>
                    <a:pt x="2590" y="90700"/>
                  </a:lnTo>
                  <a:cubicBezTo>
                    <a:pt x="2590" y="92125"/>
                    <a:pt x="3756" y="93291"/>
                    <a:pt x="5181" y="93291"/>
                  </a:cubicBezTo>
                  <a:lnTo>
                    <a:pt x="23615" y="93291"/>
                  </a:lnTo>
                  <a:cubicBezTo>
                    <a:pt x="22190" y="93291"/>
                    <a:pt x="21025" y="92125"/>
                    <a:pt x="21025" y="90700"/>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6" name="Google Shape;476;p31"/>
          <p:cNvGrpSpPr/>
          <p:nvPr/>
        </p:nvGrpSpPr>
        <p:grpSpPr>
          <a:xfrm rot="-2070568">
            <a:off x="33446" y="4073926"/>
            <a:ext cx="533141" cy="521445"/>
            <a:chOff x="9047833" y="2831562"/>
            <a:chExt cx="283985" cy="303621"/>
          </a:xfrm>
        </p:grpSpPr>
        <p:sp>
          <p:nvSpPr>
            <p:cNvPr id="477" name="Google Shape;477;p31"/>
            <p:cNvSpPr/>
            <p:nvPr/>
          </p:nvSpPr>
          <p:spPr>
            <a:xfrm>
              <a:off x="9047833" y="2831562"/>
              <a:ext cx="270766" cy="303615"/>
            </a:xfrm>
            <a:custGeom>
              <a:rect b="b" l="l" r="r" t="t"/>
              <a:pathLst>
                <a:path extrusionOk="0" h="303615" w="304232">
                  <a:moveTo>
                    <a:pt x="281610" y="93291"/>
                  </a:moveTo>
                  <a:lnTo>
                    <a:pt x="212923" y="93291"/>
                  </a:lnTo>
                  <a:cubicBezTo>
                    <a:pt x="211499" y="93291"/>
                    <a:pt x="210333" y="92125"/>
                    <a:pt x="210333" y="90700"/>
                  </a:cubicBezTo>
                  <a:lnTo>
                    <a:pt x="210333" y="22492"/>
                  </a:lnTo>
                  <a:cubicBezTo>
                    <a:pt x="210333" y="10059"/>
                    <a:pt x="200274" y="0"/>
                    <a:pt x="187841" y="0"/>
                  </a:cubicBezTo>
                  <a:lnTo>
                    <a:pt x="115787" y="0"/>
                  </a:lnTo>
                  <a:cubicBezTo>
                    <a:pt x="103353" y="0"/>
                    <a:pt x="93294" y="10059"/>
                    <a:pt x="93294" y="22492"/>
                  </a:cubicBezTo>
                  <a:lnTo>
                    <a:pt x="93294" y="90700"/>
                  </a:lnTo>
                  <a:cubicBezTo>
                    <a:pt x="93294" y="92125"/>
                    <a:pt x="92129" y="93291"/>
                    <a:pt x="90704" y="93291"/>
                  </a:cubicBezTo>
                  <a:lnTo>
                    <a:pt x="22492" y="93291"/>
                  </a:lnTo>
                  <a:cubicBezTo>
                    <a:pt x="10059" y="93291"/>
                    <a:pt x="0" y="103349"/>
                    <a:pt x="0" y="115782"/>
                  </a:cubicBezTo>
                  <a:lnTo>
                    <a:pt x="0" y="187833"/>
                  </a:lnTo>
                  <a:cubicBezTo>
                    <a:pt x="0" y="200266"/>
                    <a:pt x="10059" y="210325"/>
                    <a:pt x="22492" y="210325"/>
                  </a:cubicBezTo>
                  <a:lnTo>
                    <a:pt x="90704" y="210325"/>
                  </a:lnTo>
                  <a:cubicBezTo>
                    <a:pt x="92129" y="210325"/>
                    <a:pt x="93294" y="211490"/>
                    <a:pt x="93294" y="212915"/>
                  </a:cubicBezTo>
                  <a:lnTo>
                    <a:pt x="93294" y="281123"/>
                  </a:lnTo>
                  <a:cubicBezTo>
                    <a:pt x="93294" y="293557"/>
                    <a:pt x="103353" y="303615"/>
                    <a:pt x="115787" y="303615"/>
                  </a:cubicBezTo>
                  <a:lnTo>
                    <a:pt x="187841" y="303615"/>
                  </a:lnTo>
                  <a:cubicBezTo>
                    <a:pt x="200274" y="303615"/>
                    <a:pt x="210333" y="293557"/>
                    <a:pt x="210333" y="281123"/>
                  </a:cubicBezTo>
                  <a:lnTo>
                    <a:pt x="210333" y="211447"/>
                  </a:lnTo>
                  <a:cubicBezTo>
                    <a:pt x="210333" y="210843"/>
                    <a:pt x="210808" y="210325"/>
                    <a:pt x="211456" y="210325"/>
                  </a:cubicBezTo>
                  <a:lnTo>
                    <a:pt x="294562" y="210325"/>
                  </a:lnTo>
                  <a:cubicBezTo>
                    <a:pt x="299872" y="210325"/>
                    <a:pt x="304232" y="206008"/>
                    <a:pt x="304232" y="200654"/>
                  </a:cubicBezTo>
                  <a:lnTo>
                    <a:pt x="304232" y="115739"/>
                  </a:lnTo>
                  <a:cubicBezTo>
                    <a:pt x="304189" y="103349"/>
                    <a:pt x="294087" y="93291"/>
                    <a:pt x="281610" y="932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8" name="Google Shape;478;p31"/>
            <p:cNvGrpSpPr/>
            <p:nvPr/>
          </p:nvGrpSpPr>
          <p:grpSpPr>
            <a:xfrm>
              <a:off x="9047834" y="2831569"/>
              <a:ext cx="136293" cy="303614"/>
              <a:chOff x="9047834" y="2831569"/>
              <a:chExt cx="136293" cy="303614"/>
            </a:xfrm>
          </p:grpSpPr>
          <p:sp>
            <p:nvSpPr>
              <p:cNvPr id="479" name="Google Shape;479;p31"/>
              <p:cNvSpPr/>
              <p:nvPr/>
            </p:nvSpPr>
            <p:spPr>
              <a:xfrm>
                <a:off x="9047834" y="2924859"/>
                <a:ext cx="42999" cy="117033"/>
              </a:xfrm>
              <a:custGeom>
                <a:rect b="b" l="l" r="r" t="t"/>
                <a:pathLst>
                  <a:path extrusionOk="0" h="117033" w="42999">
                    <a:moveTo>
                      <a:pt x="20204" y="94585"/>
                    </a:moveTo>
                    <a:lnTo>
                      <a:pt x="20204" y="22491"/>
                    </a:lnTo>
                    <a:cubicBezTo>
                      <a:pt x="20204" y="10059"/>
                      <a:pt x="30436" y="0"/>
                      <a:pt x="42999" y="0"/>
                    </a:cubicBezTo>
                    <a:lnTo>
                      <a:pt x="22492" y="0"/>
                    </a:lnTo>
                    <a:cubicBezTo>
                      <a:pt x="10059" y="0"/>
                      <a:pt x="0" y="10059"/>
                      <a:pt x="0" y="22491"/>
                    </a:cubicBezTo>
                    <a:lnTo>
                      <a:pt x="0" y="94542"/>
                    </a:lnTo>
                    <a:cubicBezTo>
                      <a:pt x="0" y="106975"/>
                      <a:pt x="10059" y="117034"/>
                      <a:pt x="22492" y="117034"/>
                    </a:cubicBezTo>
                    <a:lnTo>
                      <a:pt x="42999" y="117034"/>
                    </a:lnTo>
                    <a:cubicBezTo>
                      <a:pt x="30436" y="117034"/>
                      <a:pt x="20204" y="106975"/>
                      <a:pt x="20204" y="94585"/>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31"/>
              <p:cNvSpPr/>
              <p:nvPr/>
            </p:nvSpPr>
            <p:spPr>
              <a:xfrm>
                <a:off x="9138495" y="2831569"/>
                <a:ext cx="45632" cy="93290"/>
              </a:xfrm>
              <a:custGeom>
                <a:rect b="b" l="l" r="r" t="t"/>
                <a:pathLst>
                  <a:path extrusionOk="0" h="93290" w="45632">
                    <a:moveTo>
                      <a:pt x="20247" y="93291"/>
                    </a:moveTo>
                    <a:cubicBezTo>
                      <a:pt x="21672" y="93291"/>
                      <a:pt x="22838" y="92125"/>
                      <a:pt x="22838" y="90700"/>
                    </a:cubicBezTo>
                    <a:lnTo>
                      <a:pt x="22838" y="22448"/>
                    </a:lnTo>
                    <a:cubicBezTo>
                      <a:pt x="22838" y="10059"/>
                      <a:pt x="33070" y="0"/>
                      <a:pt x="45632" y="0"/>
                    </a:cubicBezTo>
                    <a:lnTo>
                      <a:pt x="25126" y="0"/>
                    </a:lnTo>
                    <a:cubicBezTo>
                      <a:pt x="12692" y="0"/>
                      <a:pt x="2633" y="10059"/>
                      <a:pt x="2633" y="22492"/>
                    </a:cubicBezTo>
                    <a:lnTo>
                      <a:pt x="2633" y="90700"/>
                    </a:lnTo>
                    <a:cubicBezTo>
                      <a:pt x="2633" y="92125"/>
                      <a:pt x="1468" y="93291"/>
                      <a:pt x="0" y="93291"/>
                    </a:cubicBezTo>
                    <a:lnTo>
                      <a:pt x="20247" y="93291"/>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31"/>
              <p:cNvSpPr/>
              <p:nvPr/>
            </p:nvSpPr>
            <p:spPr>
              <a:xfrm>
                <a:off x="9138495" y="3041893"/>
                <a:ext cx="45632" cy="93290"/>
              </a:xfrm>
              <a:custGeom>
                <a:rect b="b" l="l" r="r" t="t"/>
                <a:pathLst>
                  <a:path extrusionOk="0" h="93290" w="45632">
                    <a:moveTo>
                      <a:pt x="22838" y="70842"/>
                    </a:moveTo>
                    <a:lnTo>
                      <a:pt x="22838" y="2590"/>
                    </a:lnTo>
                    <a:cubicBezTo>
                      <a:pt x="22838" y="1166"/>
                      <a:pt x="21672" y="0"/>
                      <a:pt x="20247" y="0"/>
                    </a:cubicBezTo>
                    <a:lnTo>
                      <a:pt x="0" y="0"/>
                    </a:lnTo>
                    <a:cubicBezTo>
                      <a:pt x="1425" y="0"/>
                      <a:pt x="2633" y="1166"/>
                      <a:pt x="2633" y="2590"/>
                    </a:cubicBezTo>
                    <a:lnTo>
                      <a:pt x="2633" y="70799"/>
                    </a:lnTo>
                    <a:cubicBezTo>
                      <a:pt x="2633" y="83232"/>
                      <a:pt x="12692" y="93291"/>
                      <a:pt x="25126" y="93291"/>
                    </a:cubicBezTo>
                    <a:lnTo>
                      <a:pt x="45632" y="93291"/>
                    </a:lnTo>
                    <a:cubicBezTo>
                      <a:pt x="33027" y="93291"/>
                      <a:pt x="22838" y="83232"/>
                      <a:pt x="22838" y="70842"/>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2" name="Google Shape;482;p31"/>
            <p:cNvSpPr/>
            <p:nvPr/>
          </p:nvSpPr>
          <p:spPr>
            <a:xfrm>
              <a:off x="9067952" y="2851168"/>
              <a:ext cx="263866" cy="264416"/>
            </a:xfrm>
            <a:custGeom>
              <a:rect b="b" l="l" r="r" t="t"/>
              <a:pathLst>
                <a:path extrusionOk="0" h="264416" w="263866">
                  <a:moveTo>
                    <a:pt x="261276" y="93291"/>
                  </a:moveTo>
                  <a:lnTo>
                    <a:pt x="173162" y="93291"/>
                  </a:lnTo>
                  <a:cubicBezTo>
                    <a:pt x="171738" y="93291"/>
                    <a:pt x="170572" y="92125"/>
                    <a:pt x="170572" y="90700"/>
                  </a:cubicBezTo>
                  <a:lnTo>
                    <a:pt x="170572" y="2590"/>
                  </a:lnTo>
                  <a:cubicBezTo>
                    <a:pt x="170572" y="1166"/>
                    <a:pt x="169407" y="0"/>
                    <a:pt x="167982" y="0"/>
                  </a:cubicBezTo>
                  <a:lnTo>
                    <a:pt x="95885" y="0"/>
                  </a:lnTo>
                  <a:cubicBezTo>
                    <a:pt x="94460" y="0"/>
                    <a:pt x="93294" y="1166"/>
                    <a:pt x="93294" y="2590"/>
                  </a:cubicBezTo>
                  <a:lnTo>
                    <a:pt x="93294" y="90700"/>
                  </a:lnTo>
                  <a:cubicBezTo>
                    <a:pt x="93294" y="92125"/>
                    <a:pt x="92129" y="93291"/>
                    <a:pt x="90704" y="93291"/>
                  </a:cubicBezTo>
                  <a:lnTo>
                    <a:pt x="2590" y="93291"/>
                  </a:lnTo>
                  <a:cubicBezTo>
                    <a:pt x="1166" y="93291"/>
                    <a:pt x="0" y="94456"/>
                    <a:pt x="0" y="95881"/>
                  </a:cubicBezTo>
                  <a:lnTo>
                    <a:pt x="0" y="168579"/>
                  </a:lnTo>
                  <a:cubicBezTo>
                    <a:pt x="0" y="170004"/>
                    <a:pt x="1166" y="171169"/>
                    <a:pt x="2590" y="171169"/>
                  </a:cubicBezTo>
                  <a:lnTo>
                    <a:pt x="90704" y="171169"/>
                  </a:lnTo>
                  <a:cubicBezTo>
                    <a:pt x="92129" y="171169"/>
                    <a:pt x="93294" y="172335"/>
                    <a:pt x="93294" y="173760"/>
                  </a:cubicBezTo>
                  <a:lnTo>
                    <a:pt x="93294" y="261827"/>
                  </a:lnTo>
                  <a:cubicBezTo>
                    <a:pt x="93294" y="263251"/>
                    <a:pt x="94460" y="264417"/>
                    <a:pt x="95885" y="264417"/>
                  </a:cubicBezTo>
                  <a:lnTo>
                    <a:pt x="167982" y="264417"/>
                  </a:lnTo>
                  <a:cubicBezTo>
                    <a:pt x="169407" y="264417"/>
                    <a:pt x="170572" y="263251"/>
                    <a:pt x="170572" y="261827"/>
                  </a:cubicBezTo>
                  <a:lnTo>
                    <a:pt x="170572" y="173112"/>
                  </a:lnTo>
                  <a:cubicBezTo>
                    <a:pt x="170572" y="171688"/>
                    <a:pt x="171738" y="170522"/>
                    <a:pt x="173162" y="170522"/>
                  </a:cubicBezTo>
                  <a:lnTo>
                    <a:pt x="261276" y="170522"/>
                  </a:lnTo>
                  <a:cubicBezTo>
                    <a:pt x="262701" y="170522"/>
                    <a:pt x="263867" y="169356"/>
                    <a:pt x="263867" y="167932"/>
                  </a:cubicBezTo>
                  <a:lnTo>
                    <a:pt x="263867" y="95838"/>
                  </a:lnTo>
                  <a:cubicBezTo>
                    <a:pt x="263867" y="94456"/>
                    <a:pt x="262701" y="93291"/>
                    <a:pt x="261276" y="932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31"/>
            <p:cNvSpPr/>
            <p:nvPr/>
          </p:nvSpPr>
          <p:spPr>
            <a:xfrm>
              <a:off x="9158700" y="2851168"/>
              <a:ext cx="23615" cy="93290"/>
            </a:xfrm>
            <a:custGeom>
              <a:rect b="b" l="l" r="r" t="t"/>
              <a:pathLst>
                <a:path extrusionOk="0" h="93290" w="23615">
                  <a:moveTo>
                    <a:pt x="18434" y="93291"/>
                  </a:moveTo>
                  <a:cubicBezTo>
                    <a:pt x="19859" y="93291"/>
                    <a:pt x="21025" y="92125"/>
                    <a:pt x="21025" y="90700"/>
                  </a:cubicBezTo>
                  <a:lnTo>
                    <a:pt x="21025" y="2590"/>
                  </a:lnTo>
                  <a:cubicBezTo>
                    <a:pt x="21025" y="1166"/>
                    <a:pt x="22190" y="0"/>
                    <a:pt x="23615" y="0"/>
                  </a:cubicBezTo>
                  <a:lnTo>
                    <a:pt x="5181" y="0"/>
                  </a:lnTo>
                  <a:cubicBezTo>
                    <a:pt x="3756" y="0"/>
                    <a:pt x="2590" y="1166"/>
                    <a:pt x="2590" y="2590"/>
                  </a:cubicBezTo>
                  <a:lnTo>
                    <a:pt x="2590" y="90700"/>
                  </a:lnTo>
                  <a:cubicBezTo>
                    <a:pt x="2590" y="92125"/>
                    <a:pt x="1425" y="93291"/>
                    <a:pt x="0" y="93291"/>
                  </a:cubicBezTo>
                  <a:lnTo>
                    <a:pt x="18434" y="93291"/>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31"/>
            <p:cNvSpPr/>
            <p:nvPr/>
          </p:nvSpPr>
          <p:spPr>
            <a:xfrm>
              <a:off x="9067434" y="2944458"/>
              <a:ext cx="21024" cy="77274"/>
            </a:xfrm>
            <a:custGeom>
              <a:rect b="b" l="l" r="r" t="t"/>
              <a:pathLst>
                <a:path extrusionOk="0" h="77274" w="21024">
                  <a:moveTo>
                    <a:pt x="18434" y="74684"/>
                  </a:moveTo>
                  <a:lnTo>
                    <a:pt x="18434" y="2590"/>
                  </a:lnTo>
                  <a:cubicBezTo>
                    <a:pt x="18434" y="1165"/>
                    <a:pt x="19600" y="0"/>
                    <a:pt x="21025" y="0"/>
                  </a:cubicBezTo>
                  <a:lnTo>
                    <a:pt x="2590" y="0"/>
                  </a:lnTo>
                  <a:cubicBezTo>
                    <a:pt x="1166" y="0"/>
                    <a:pt x="0" y="1165"/>
                    <a:pt x="0" y="2590"/>
                  </a:cubicBezTo>
                  <a:lnTo>
                    <a:pt x="0" y="74684"/>
                  </a:lnTo>
                  <a:cubicBezTo>
                    <a:pt x="0" y="76109"/>
                    <a:pt x="1166" y="77274"/>
                    <a:pt x="2590" y="77274"/>
                  </a:cubicBezTo>
                  <a:lnTo>
                    <a:pt x="21025" y="77274"/>
                  </a:lnTo>
                  <a:cubicBezTo>
                    <a:pt x="19600" y="77231"/>
                    <a:pt x="18434" y="76109"/>
                    <a:pt x="18434" y="74684"/>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31"/>
            <p:cNvSpPr/>
            <p:nvPr/>
          </p:nvSpPr>
          <p:spPr>
            <a:xfrm>
              <a:off x="9158700" y="3022294"/>
              <a:ext cx="23615" cy="93290"/>
            </a:xfrm>
            <a:custGeom>
              <a:rect b="b" l="l" r="r" t="t"/>
              <a:pathLst>
                <a:path extrusionOk="0" h="93290" w="23615">
                  <a:moveTo>
                    <a:pt x="21025" y="90700"/>
                  </a:moveTo>
                  <a:lnTo>
                    <a:pt x="21025" y="2590"/>
                  </a:lnTo>
                  <a:cubicBezTo>
                    <a:pt x="21025" y="1166"/>
                    <a:pt x="19859" y="0"/>
                    <a:pt x="18434" y="0"/>
                  </a:cubicBezTo>
                  <a:lnTo>
                    <a:pt x="0" y="0"/>
                  </a:lnTo>
                  <a:cubicBezTo>
                    <a:pt x="1425" y="0"/>
                    <a:pt x="2590" y="1166"/>
                    <a:pt x="2590" y="2590"/>
                  </a:cubicBezTo>
                  <a:lnTo>
                    <a:pt x="2590" y="90700"/>
                  </a:lnTo>
                  <a:cubicBezTo>
                    <a:pt x="2590" y="92125"/>
                    <a:pt x="3756" y="93291"/>
                    <a:pt x="5181" y="93291"/>
                  </a:cubicBezTo>
                  <a:lnTo>
                    <a:pt x="23615" y="93291"/>
                  </a:lnTo>
                  <a:cubicBezTo>
                    <a:pt x="22190" y="93291"/>
                    <a:pt x="21025" y="92125"/>
                    <a:pt x="21025" y="90700"/>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49"/>
          <p:cNvSpPr/>
          <p:nvPr/>
        </p:nvSpPr>
        <p:spPr>
          <a:xfrm>
            <a:off x="344400" y="1311875"/>
            <a:ext cx="2571300" cy="3218700"/>
          </a:xfrm>
          <a:prstGeom prst="roundRect">
            <a:avLst>
              <a:gd fmla="val 16667" name="adj"/>
            </a:avLst>
          </a:prstGeom>
          <a:solidFill>
            <a:schemeClr val="accent3"/>
          </a:solidFill>
          <a:ln cap="flat" cmpd="sng" w="762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Arimo"/>
                <a:ea typeface="Arimo"/>
                <a:cs typeface="Arimo"/>
                <a:sym typeface="Arimo"/>
              </a:rPr>
              <a:t>No placebo</a:t>
            </a:r>
            <a:endParaRPr b="1" sz="1600">
              <a:solidFill>
                <a:schemeClr val="dk1"/>
              </a:solidFill>
              <a:latin typeface="Arimo"/>
              <a:ea typeface="Arimo"/>
              <a:cs typeface="Arimo"/>
              <a:sym typeface="Arimo"/>
            </a:endParaRPr>
          </a:p>
          <a:p>
            <a:pPr indent="0" lvl="0" marL="0" rtl="0" algn="l">
              <a:spcBef>
                <a:spcPts val="1600"/>
              </a:spcBef>
              <a:spcAft>
                <a:spcPts val="0"/>
              </a:spcAft>
              <a:buNone/>
            </a:pPr>
            <a:r>
              <a:rPr lang="en" sz="1600">
                <a:solidFill>
                  <a:schemeClr val="dk1"/>
                </a:solidFill>
                <a:latin typeface="Arimo"/>
                <a:ea typeface="Arimo"/>
                <a:cs typeface="Arimo"/>
                <a:sym typeface="Arimo"/>
              </a:rPr>
              <a:t>Without a placebo there are no results to compare it to. </a:t>
            </a:r>
            <a:endParaRPr sz="1600">
              <a:solidFill>
                <a:schemeClr val="dk1"/>
              </a:solidFill>
              <a:latin typeface="Arimo"/>
              <a:ea typeface="Arimo"/>
              <a:cs typeface="Arimo"/>
              <a:sym typeface="Arimo"/>
            </a:endParaRPr>
          </a:p>
          <a:p>
            <a:pPr indent="0" lvl="0" marL="0" rtl="0" algn="l">
              <a:spcBef>
                <a:spcPts val="1600"/>
              </a:spcBef>
              <a:spcAft>
                <a:spcPts val="0"/>
              </a:spcAft>
              <a:buNone/>
            </a:pPr>
            <a:r>
              <a:rPr lang="en" sz="1600">
                <a:solidFill>
                  <a:schemeClr val="dk1"/>
                </a:solidFill>
                <a:latin typeface="Arimo"/>
                <a:ea typeface="Arimo"/>
                <a:cs typeface="Arimo"/>
                <a:sym typeface="Arimo"/>
              </a:rPr>
              <a:t>We do not really know if the adverse effects are a direct correlation to administering </a:t>
            </a:r>
            <a:r>
              <a:rPr lang="en" sz="1600">
                <a:latin typeface="Arimo"/>
                <a:ea typeface="Arimo"/>
                <a:cs typeface="Arimo"/>
                <a:sym typeface="Arimo"/>
              </a:rPr>
              <a:t>MIRCERA® </a:t>
            </a:r>
            <a:endParaRPr sz="1600">
              <a:solidFill>
                <a:schemeClr val="dk1"/>
              </a:solidFill>
              <a:latin typeface="Arimo"/>
              <a:ea typeface="Arimo"/>
              <a:cs typeface="Arimo"/>
              <a:sym typeface="Arimo"/>
            </a:endParaRPr>
          </a:p>
          <a:p>
            <a:pPr indent="0" lvl="0" marL="0" rtl="0" algn="ctr">
              <a:spcBef>
                <a:spcPts val="1600"/>
              </a:spcBef>
              <a:spcAft>
                <a:spcPts val="0"/>
              </a:spcAft>
              <a:buNone/>
            </a:pPr>
            <a:r>
              <a:t/>
            </a:r>
            <a:endParaRPr sz="1600">
              <a:solidFill>
                <a:schemeClr val="dk1"/>
              </a:solidFill>
              <a:latin typeface="Arimo"/>
              <a:ea typeface="Arimo"/>
              <a:cs typeface="Arimo"/>
              <a:sym typeface="Arimo"/>
            </a:endParaRPr>
          </a:p>
          <a:p>
            <a:pPr indent="0" lvl="0" marL="0" rtl="0" algn="ctr">
              <a:spcBef>
                <a:spcPts val="1600"/>
              </a:spcBef>
              <a:spcAft>
                <a:spcPts val="0"/>
              </a:spcAft>
              <a:buNone/>
            </a:pPr>
            <a:r>
              <a:t/>
            </a:r>
            <a:endParaRPr sz="1600">
              <a:solidFill>
                <a:schemeClr val="dk1"/>
              </a:solidFill>
              <a:latin typeface="Arimo"/>
              <a:ea typeface="Arimo"/>
              <a:cs typeface="Arimo"/>
              <a:sym typeface="Arimo"/>
            </a:endParaRPr>
          </a:p>
          <a:p>
            <a:pPr indent="0" lvl="0" marL="0" rtl="0" algn="ctr">
              <a:spcBef>
                <a:spcPts val="1600"/>
              </a:spcBef>
              <a:spcAft>
                <a:spcPts val="0"/>
              </a:spcAft>
              <a:buNone/>
            </a:pPr>
            <a:r>
              <a:t/>
            </a:r>
            <a:endParaRPr sz="1600">
              <a:latin typeface="Arimo"/>
              <a:ea typeface="Arimo"/>
              <a:cs typeface="Arimo"/>
              <a:sym typeface="Arimo"/>
            </a:endParaRPr>
          </a:p>
        </p:txBody>
      </p:sp>
      <p:grpSp>
        <p:nvGrpSpPr>
          <p:cNvPr id="1090" name="Google Shape;1090;p49"/>
          <p:cNvGrpSpPr/>
          <p:nvPr/>
        </p:nvGrpSpPr>
        <p:grpSpPr>
          <a:xfrm>
            <a:off x="227789" y="271228"/>
            <a:ext cx="984403" cy="855828"/>
            <a:chOff x="7737826" y="3817142"/>
            <a:chExt cx="304232" cy="264071"/>
          </a:xfrm>
        </p:grpSpPr>
        <p:sp>
          <p:nvSpPr>
            <p:cNvPr id="1091" name="Google Shape;1091;p49"/>
            <p:cNvSpPr/>
            <p:nvPr/>
          </p:nvSpPr>
          <p:spPr>
            <a:xfrm>
              <a:off x="7737826" y="3817142"/>
              <a:ext cx="304232" cy="264071"/>
            </a:xfrm>
            <a:custGeom>
              <a:rect b="b" l="l" r="r" t="t"/>
              <a:pathLst>
                <a:path extrusionOk="0" h="264071" w="304232">
                  <a:moveTo>
                    <a:pt x="228164" y="0"/>
                  </a:moveTo>
                  <a:cubicBezTo>
                    <a:pt x="182056" y="43"/>
                    <a:pt x="163233" y="37170"/>
                    <a:pt x="161808" y="38810"/>
                  </a:cubicBezTo>
                  <a:cubicBezTo>
                    <a:pt x="156455" y="44940"/>
                    <a:pt x="149375" y="46192"/>
                    <a:pt x="142165" y="38681"/>
                  </a:cubicBezTo>
                  <a:cubicBezTo>
                    <a:pt x="117428" y="-4878"/>
                    <a:pt x="57851" y="-13167"/>
                    <a:pt x="22234" y="22492"/>
                  </a:cubicBezTo>
                  <a:cubicBezTo>
                    <a:pt x="7858" y="36867"/>
                    <a:pt x="-43" y="55992"/>
                    <a:pt x="0" y="76282"/>
                  </a:cubicBezTo>
                  <a:cubicBezTo>
                    <a:pt x="87" y="161327"/>
                    <a:pt x="75119" y="228500"/>
                    <a:pt x="148814" y="263295"/>
                  </a:cubicBezTo>
                  <a:cubicBezTo>
                    <a:pt x="149936" y="263813"/>
                    <a:pt x="151102" y="264072"/>
                    <a:pt x="152311" y="264072"/>
                  </a:cubicBezTo>
                  <a:cubicBezTo>
                    <a:pt x="153519" y="264072"/>
                    <a:pt x="154685" y="263813"/>
                    <a:pt x="155808" y="263295"/>
                  </a:cubicBezTo>
                  <a:cubicBezTo>
                    <a:pt x="167507" y="257725"/>
                    <a:pt x="198073" y="242012"/>
                    <a:pt x="228638" y="216369"/>
                  </a:cubicBezTo>
                  <a:cubicBezTo>
                    <a:pt x="258600" y="191200"/>
                    <a:pt x="279711" y="164262"/>
                    <a:pt x="291885" y="135813"/>
                  </a:cubicBezTo>
                  <a:lnTo>
                    <a:pt x="297541" y="120445"/>
                  </a:lnTo>
                  <a:cubicBezTo>
                    <a:pt x="302031" y="105983"/>
                    <a:pt x="304233" y="91175"/>
                    <a:pt x="304233" y="76023"/>
                  </a:cubicBezTo>
                  <a:cubicBezTo>
                    <a:pt x="304189" y="34061"/>
                    <a:pt x="270040" y="0"/>
                    <a:pt x="22816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49"/>
            <p:cNvSpPr/>
            <p:nvPr/>
          </p:nvSpPr>
          <p:spPr>
            <a:xfrm>
              <a:off x="7737826" y="3817275"/>
              <a:ext cx="161463" cy="263895"/>
            </a:xfrm>
            <a:custGeom>
              <a:rect b="b" l="l" r="r" t="t"/>
              <a:pathLst>
                <a:path extrusionOk="0" h="263895" w="161463">
                  <a:moveTo>
                    <a:pt x="18391" y="76106"/>
                  </a:moveTo>
                  <a:cubicBezTo>
                    <a:pt x="18391" y="55816"/>
                    <a:pt x="26292" y="36734"/>
                    <a:pt x="40625" y="22315"/>
                  </a:cubicBezTo>
                  <a:cubicBezTo>
                    <a:pt x="53317" y="9624"/>
                    <a:pt x="69032" y="2501"/>
                    <a:pt x="85092" y="558"/>
                  </a:cubicBezTo>
                  <a:cubicBezTo>
                    <a:pt x="63031" y="-2119"/>
                    <a:pt x="39761" y="4788"/>
                    <a:pt x="22234" y="22315"/>
                  </a:cubicBezTo>
                  <a:cubicBezTo>
                    <a:pt x="7858" y="36691"/>
                    <a:pt x="-43" y="55816"/>
                    <a:pt x="0" y="76106"/>
                  </a:cubicBezTo>
                  <a:cubicBezTo>
                    <a:pt x="87" y="161151"/>
                    <a:pt x="75119" y="228323"/>
                    <a:pt x="148814" y="263118"/>
                  </a:cubicBezTo>
                  <a:cubicBezTo>
                    <a:pt x="149936" y="263636"/>
                    <a:pt x="151102" y="263895"/>
                    <a:pt x="152311" y="263895"/>
                  </a:cubicBezTo>
                  <a:cubicBezTo>
                    <a:pt x="153519" y="263895"/>
                    <a:pt x="154685" y="263636"/>
                    <a:pt x="155808" y="263118"/>
                  </a:cubicBezTo>
                  <a:cubicBezTo>
                    <a:pt x="157362" y="262384"/>
                    <a:pt x="159261" y="261435"/>
                    <a:pt x="161463" y="260355"/>
                  </a:cubicBezTo>
                  <a:cubicBezTo>
                    <a:pt x="89668" y="224869"/>
                    <a:pt x="18478" y="158992"/>
                    <a:pt x="18391" y="76106"/>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49"/>
            <p:cNvSpPr/>
            <p:nvPr/>
          </p:nvSpPr>
          <p:spPr>
            <a:xfrm>
              <a:off x="7756347" y="3835569"/>
              <a:ext cx="267104" cy="225915"/>
            </a:xfrm>
            <a:custGeom>
              <a:rect b="b" l="l" r="r" t="t"/>
              <a:pathLst>
                <a:path extrusionOk="0" h="225915" w="267104">
                  <a:moveTo>
                    <a:pt x="159779" y="29016"/>
                  </a:moveTo>
                  <a:cubicBezTo>
                    <a:pt x="154469" y="37521"/>
                    <a:pt x="144798" y="43694"/>
                    <a:pt x="134437" y="43953"/>
                  </a:cubicBezTo>
                  <a:cubicBezTo>
                    <a:pt x="121485" y="44255"/>
                    <a:pt x="110908" y="35319"/>
                    <a:pt x="107541" y="29405"/>
                  </a:cubicBezTo>
                  <a:cubicBezTo>
                    <a:pt x="88761" y="-3620"/>
                    <a:pt x="43776" y="-9794"/>
                    <a:pt x="16837" y="17145"/>
                  </a:cubicBezTo>
                  <a:cubicBezTo>
                    <a:pt x="5958" y="28024"/>
                    <a:pt x="0" y="42486"/>
                    <a:pt x="0" y="57811"/>
                  </a:cubicBezTo>
                  <a:cubicBezTo>
                    <a:pt x="86" y="133575"/>
                    <a:pt x="68298" y="193840"/>
                    <a:pt x="133703" y="225915"/>
                  </a:cubicBezTo>
                  <a:cubicBezTo>
                    <a:pt x="146914" y="219354"/>
                    <a:pt x="172515" y="205237"/>
                    <a:pt x="198116" y="183695"/>
                  </a:cubicBezTo>
                  <a:cubicBezTo>
                    <a:pt x="223112" y="162671"/>
                    <a:pt x="241374" y="140482"/>
                    <a:pt x="252814" y="117299"/>
                  </a:cubicBezTo>
                  <a:lnTo>
                    <a:pt x="259377" y="101845"/>
                  </a:lnTo>
                  <a:cubicBezTo>
                    <a:pt x="264514" y="87426"/>
                    <a:pt x="267104" y="72618"/>
                    <a:pt x="267104" y="57509"/>
                  </a:cubicBezTo>
                  <a:cubicBezTo>
                    <a:pt x="267104" y="2078"/>
                    <a:pt x="192935" y="-24256"/>
                    <a:pt x="159779" y="290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49"/>
            <p:cNvSpPr/>
            <p:nvPr/>
          </p:nvSpPr>
          <p:spPr>
            <a:xfrm>
              <a:off x="7756433" y="3835825"/>
              <a:ext cx="142769" cy="225658"/>
            </a:xfrm>
            <a:custGeom>
              <a:rect b="b" l="l" r="r" t="t"/>
              <a:pathLst>
                <a:path extrusionOk="0" h="225658" w="142769">
                  <a:moveTo>
                    <a:pt x="18348" y="57555"/>
                  </a:moveTo>
                  <a:cubicBezTo>
                    <a:pt x="18348" y="42229"/>
                    <a:pt x="24306" y="27767"/>
                    <a:pt x="35185" y="16889"/>
                  </a:cubicBezTo>
                  <a:cubicBezTo>
                    <a:pt x="44208" y="7866"/>
                    <a:pt x="55217" y="2556"/>
                    <a:pt x="66615" y="743"/>
                  </a:cubicBezTo>
                  <a:cubicBezTo>
                    <a:pt x="49259" y="-2063"/>
                    <a:pt x="30652" y="3031"/>
                    <a:pt x="16837" y="16889"/>
                  </a:cubicBezTo>
                  <a:cubicBezTo>
                    <a:pt x="5958" y="27767"/>
                    <a:pt x="0" y="42229"/>
                    <a:pt x="0" y="57555"/>
                  </a:cubicBezTo>
                  <a:cubicBezTo>
                    <a:pt x="86" y="133318"/>
                    <a:pt x="68298" y="193584"/>
                    <a:pt x="133703" y="225659"/>
                  </a:cubicBezTo>
                  <a:cubicBezTo>
                    <a:pt x="136294" y="224364"/>
                    <a:pt x="139359" y="222810"/>
                    <a:pt x="142770" y="220910"/>
                  </a:cubicBezTo>
                  <a:cubicBezTo>
                    <a:pt x="80343" y="187842"/>
                    <a:pt x="18391" y="129735"/>
                    <a:pt x="18348" y="57555"/>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49"/>
            <p:cNvSpPr/>
            <p:nvPr/>
          </p:nvSpPr>
          <p:spPr>
            <a:xfrm>
              <a:off x="7836084" y="3889778"/>
              <a:ext cx="205933" cy="103575"/>
            </a:xfrm>
            <a:custGeom>
              <a:rect b="b" l="l" r="r" t="t"/>
              <a:pathLst>
                <a:path extrusionOk="0" h="103575" w="205933">
                  <a:moveTo>
                    <a:pt x="197988" y="47765"/>
                  </a:moveTo>
                  <a:lnTo>
                    <a:pt x="119933" y="47765"/>
                  </a:lnTo>
                  <a:lnTo>
                    <a:pt x="104089" y="5027"/>
                  </a:lnTo>
                  <a:cubicBezTo>
                    <a:pt x="101499" y="-2010"/>
                    <a:pt x="91354" y="-1535"/>
                    <a:pt x="89411" y="5674"/>
                  </a:cubicBezTo>
                  <a:lnTo>
                    <a:pt x="72660" y="67753"/>
                  </a:lnTo>
                  <a:cubicBezTo>
                    <a:pt x="72444" y="68616"/>
                    <a:pt x="71235" y="68660"/>
                    <a:pt x="70933" y="67839"/>
                  </a:cubicBezTo>
                  <a:lnTo>
                    <a:pt x="57766" y="32353"/>
                  </a:lnTo>
                  <a:cubicBezTo>
                    <a:pt x="55477" y="26137"/>
                    <a:pt x="46929" y="25533"/>
                    <a:pt x="43778" y="31318"/>
                  </a:cubicBezTo>
                  <a:lnTo>
                    <a:pt x="34712" y="47765"/>
                  </a:lnTo>
                  <a:lnTo>
                    <a:pt x="7988" y="47765"/>
                  </a:lnTo>
                  <a:cubicBezTo>
                    <a:pt x="3758" y="47765"/>
                    <a:pt x="88" y="51089"/>
                    <a:pt x="2" y="55363"/>
                  </a:cubicBezTo>
                  <a:cubicBezTo>
                    <a:pt x="-84" y="59680"/>
                    <a:pt x="3412" y="63220"/>
                    <a:pt x="7729" y="63220"/>
                  </a:cubicBezTo>
                  <a:lnTo>
                    <a:pt x="39245" y="63220"/>
                  </a:lnTo>
                  <a:cubicBezTo>
                    <a:pt x="42051" y="63220"/>
                    <a:pt x="44641" y="61709"/>
                    <a:pt x="46023" y="59205"/>
                  </a:cubicBezTo>
                  <a:lnTo>
                    <a:pt x="48182" y="55277"/>
                  </a:lnTo>
                  <a:cubicBezTo>
                    <a:pt x="48570" y="54586"/>
                    <a:pt x="49563" y="54672"/>
                    <a:pt x="49822" y="55406"/>
                  </a:cubicBezTo>
                  <a:lnTo>
                    <a:pt x="65796" y="98533"/>
                  </a:lnTo>
                  <a:cubicBezTo>
                    <a:pt x="68386" y="105570"/>
                    <a:pt x="78531" y="105138"/>
                    <a:pt x="80474" y="97885"/>
                  </a:cubicBezTo>
                  <a:lnTo>
                    <a:pt x="97225" y="35807"/>
                  </a:lnTo>
                  <a:cubicBezTo>
                    <a:pt x="97441" y="34944"/>
                    <a:pt x="98649" y="34901"/>
                    <a:pt x="98952" y="35721"/>
                  </a:cubicBezTo>
                  <a:lnTo>
                    <a:pt x="107284" y="58169"/>
                  </a:lnTo>
                  <a:cubicBezTo>
                    <a:pt x="108406" y="61191"/>
                    <a:pt x="111299" y="63220"/>
                    <a:pt x="114537" y="63220"/>
                  </a:cubicBezTo>
                  <a:lnTo>
                    <a:pt x="198204" y="63220"/>
                  </a:lnTo>
                  <a:cubicBezTo>
                    <a:pt x="202521" y="63220"/>
                    <a:pt x="206018" y="59680"/>
                    <a:pt x="205932" y="55363"/>
                  </a:cubicBezTo>
                  <a:cubicBezTo>
                    <a:pt x="205889" y="51089"/>
                    <a:pt x="202219" y="47765"/>
                    <a:pt x="197988" y="4776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96" name="Google Shape;1096;p49"/>
            <p:cNvGrpSpPr/>
            <p:nvPr/>
          </p:nvGrpSpPr>
          <p:grpSpPr>
            <a:xfrm>
              <a:off x="7836084" y="3889676"/>
              <a:ext cx="124034" cy="103633"/>
              <a:chOff x="7836084" y="3889676"/>
              <a:chExt cx="124034" cy="103633"/>
            </a:xfrm>
          </p:grpSpPr>
          <p:sp>
            <p:nvSpPr>
              <p:cNvPr id="1097" name="Google Shape;1097;p49"/>
              <p:cNvSpPr/>
              <p:nvPr/>
            </p:nvSpPr>
            <p:spPr>
              <a:xfrm>
                <a:off x="7870796" y="3917138"/>
                <a:ext cx="20679" cy="20404"/>
              </a:xfrm>
              <a:custGeom>
                <a:rect b="b" l="l" r="r" t="t"/>
                <a:pathLst>
                  <a:path extrusionOk="0" h="20404" w="20679">
                    <a:moveTo>
                      <a:pt x="9066" y="3957"/>
                    </a:moveTo>
                    <a:lnTo>
                      <a:pt x="0" y="20405"/>
                    </a:lnTo>
                    <a:lnTo>
                      <a:pt x="4878" y="20405"/>
                    </a:lnTo>
                    <a:cubicBezTo>
                      <a:pt x="7900" y="20405"/>
                      <a:pt x="10664" y="18764"/>
                      <a:pt x="12131" y="16131"/>
                    </a:cubicBezTo>
                    <a:lnTo>
                      <a:pt x="18823" y="4000"/>
                    </a:lnTo>
                    <a:cubicBezTo>
                      <a:pt x="19341" y="3094"/>
                      <a:pt x="19946" y="2316"/>
                      <a:pt x="20680" y="1755"/>
                    </a:cubicBezTo>
                    <a:cubicBezTo>
                      <a:pt x="17226" y="-1137"/>
                      <a:pt x="11527" y="-490"/>
                      <a:pt x="9066" y="39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49"/>
              <p:cNvSpPr/>
              <p:nvPr/>
            </p:nvSpPr>
            <p:spPr>
              <a:xfrm>
                <a:off x="7836084" y="3937543"/>
                <a:ext cx="17788" cy="15454"/>
              </a:xfrm>
              <a:custGeom>
                <a:rect b="b" l="l" r="r" t="t"/>
                <a:pathLst>
                  <a:path extrusionOk="0" h="15454" w="17788">
                    <a:moveTo>
                      <a:pt x="9802" y="7598"/>
                    </a:moveTo>
                    <a:cubicBezTo>
                      <a:pt x="9888" y="3367"/>
                      <a:pt x="13515" y="0"/>
                      <a:pt x="17788" y="0"/>
                    </a:cubicBezTo>
                    <a:lnTo>
                      <a:pt x="7988" y="0"/>
                    </a:lnTo>
                    <a:cubicBezTo>
                      <a:pt x="3715" y="0"/>
                      <a:pt x="88" y="3324"/>
                      <a:pt x="2" y="7598"/>
                    </a:cubicBezTo>
                    <a:cubicBezTo>
                      <a:pt x="-84" y="11915"/>
                      <a:pt x="3412" y="15455"/>
                      <a:pt x="7729" y="15455"/>
                    </a:cubicBezTo>
                    <a:lnTo>
                      <a:pt x="17530" y="15455"/>
                    </a:lnTo>
                    <a:cubicBezTo>
                      <a:pt x="13212" y="15455"/>
                      <a:pt x="9759" y="11915"/>
                      <a:pt x="9802" y="759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49"/>
              <p:cNvSpPr/>
              <p:nvPr/>
            </p:nvSpPr>
            <p:spPr>
              <a:xfrm>
                <a:off x="7885085" y="3942659"/>
                <a:ext cx="28925" cy="50650"/>
              </a:xfrm>
              <a:custGeom>
                <a:rect b="b" l="l" r="r" t="t"/>
                <a:pathLst>
                  <a:path extrusionOk="0" h="50650" w="28925">
                    <a:moveTo>
                      <a:pt x="26594" y="45566"/>
                    </a:moveTo>
                    <a:lnTo>
                      <a:pt x="10621" y="2438"/>
                    </a:lnTo>
                    <a:cubicBezTo>
                      <a:pt x="8721" y="-2699"/>
                      <a:pt x="0" y="1877"/>
                      <a:pt x="0" y="1877"/>
                    </a:cubicBezTo>
                    <a:cubicBezTo>
                      <a:pt x="346" y="1877"/>
                      <a:pt x="691" y="2093"/>
                      <a:pt x="820" y="2438"/>
                    </a:cubicBezTo>
                    <a:lnTo>
                      <a:pt x="3411" y="9475"/>
                    </a:lnTo>
                    <a:lnTo>
                      <a:pt x="16794" y="45609"/>
                    </a:lnTo>
                    <a:cubicBezTo>
                      <a:pt x="18780" y="51005"/>
                      <a:pt x="25170" y="51998"/>
                      <a:pt x="28925" y="48933"/>
                    </a:cubicBezTo>
                    <a:cubicBezTo>
                      <a:pt x="27976" y="48069"/>
                      <a:pt x="27112" y="46947"/>
                      <a:pt x="26594" y="4556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49"/>
              <p:cNvSpPr/>
              <p:nvPr/>
            </p:nvSpPr>
            <p:spPr>
              <a:xfrm>
                <a:off x="7907751" y="3889676"/>
                <a:ext cx="29961" cy="70805"/>
              </a:xfrm>
              <a:custGeom>
                <a:rect b="b" l="l" r="r" t="t"/>
                <a:pathLst>
                  <a:path extrusionOk="0" h="70805" w="29961">
                    <a:moveTo>
                      <a:pt x="17657" y="5690"/>
                    </a:moveTo>
                    <a:lnTo>
                      <a:pt x="4274" y="55206"/>
                    </a:lnTo>
                    <a:lnTo>
                      <a:pt x="863" y="67768"/>
                    </a:lnTo>
                    <a:cubicBezTo>
                      <a:pt x="734" y="68200"/>
                      <a:pt x="389" y="68416"/>
                      <a:pt x="0" y="68416"/>
                    </a:cubicBezTo>
                    <a:lnTo>
                      <a:pt x="0" y="68416"/>
                    </a:lnTo>
                    <a:cubicBezTo>
                      <a:pt x="0" y="68416"/>
                      <a:pt x="8937" y="74201"/>
                      <a:pt x="10664" y="67768"/>
                    </a:cubicBezTo>
                    <a:lnTo>
                      <a:pt x="27414" y="5690"/>
                    </a:lnTo>
                    <a:cubicBezTo>
                      <a:pt x="27889" y="3963"/>
                      <a:pt x="28796" y="2668"/>
                      <a:pt x="29961" y="1718"/>
                    </a:cubicBezTo>
                    <a:cubicBezTo>
                      <a:pt x="26033" y="-1563"/>
                      <a:pt x="19255" y="-95"/>
                      <a:pt x="17657" y="569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49"/>
              <p:cNvSpPr/>
              <p:nvPr/>
            </p:nvSpPr>
            <p:spPr>
              <a:xfrm>
                <a:off x="7933913" y="3922493"/>
                <a:ext cx="26205" cy="30504"/>
              </a:xfrm>
              <a:custGeom>
                <a:rect b="b" l="l" r="r" t="t"/>
                <a:pathLst>
                  <a:path extrusionOk="0" h="30504" w="26205">
                    <a:moveTo>
                      <a:pt x="18996" y="25454"/>
                    </a:moveTo>
                    <a:lnTo>
                      <a:pt x="10664" y="3005"/>
                    </a:lnTo>
                    <a:cubicBezTo>
                      <a:pt x="8289" y="-3384"/>
                      <a:pt x="0" y="2401"/>
                      <a:pt x="0" y="2401"/>
                    </a:cubicBezTo>
                    <a:lnTo>
                      <a:pt x="0" y="2401"/>
                    </a:lnTo>
                    <a:cubicBezTo>
                      <a:pt x="345" y="2401"/>
                      <a:pt x="691" y="2573"/>
                      <a:pt x="863" y="3005"/>
                    </a:cubicBezTo>
                    <a:lnTo>
                      <a:pt x="5526" y="15654"/>
                    </a:lnTo>
                    <a:lnTo>
                      <a:pt x="9153" y="25454"/>
                    </a:lnTo>
                    <a:cubicBezTo>
                      <a:pt x="10275" y="28476"/>
                      <a:pt x="13167" y="30505"/>
                      <a:pt x="16405" y="30505"/>
                    </a:cubicBezTo>
                    <a:lnTo>
                      <a:pt x="26205" y="30505"/>
                    </a:lnTo>
                    <a:cubicBezTo>
                      <a:pt x="23011" y="30505"/>
                      <a:pt x="20118" y="28476"/>
                      <a:pt x="18996" y="254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02" name="Google Shape;1102;p49"/>
          <p:cNvSpPr/>
          <p:nvPr/>
        </p:nvSpPr>
        <p:spPr>
          <a:xfrm>
            <a:off x="3235600" y="1311875"/>
            <a:ext cx="2571300" cy="3218700"/>
          </a:xfrm>
          <a:prstGeom prst="roundRect">
            <a:avLst>
              <a:gd fmla="val 16667" name="adj"/>
            </a:avLst>
          </a:prstGeom>
          <a:solidFill>
            <a:schemeClr val="accent3"/>
          </a:solidFill>
          <a:ln cap="flat" cmpd="sng" w="762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Arimo"/>
                <a:ea typeface="Arimo"/>
                <a:cs typeface="Arimo"/>
                <a:sym typeface="Arimo"/>
              </a:rPr>
              <a:t>Missing Information</a:t>
            </a:r>
            <a:endParaRPr b="1" sz="1600">
              <a:solidFill>
                <a:schemeClr val="dk1"/>
              </a:solidFill>
              <a:latin typeface="Arimo"/>
              <a:ea typeface="Arimo"/>
              <a:cs typeface="Arimo"/>
              <a:sym typeface="Arimo"/>
            </a:endParaRPr>
          </a:p>
          <a:p>
            <a:pPr indent="0" lvl="0" marL="0" rtl="0" algn="l">
              <a:spcBef>
                <a:spcPts val="0"/>
              </a:spcBef>
              <a:spcAft>
                <a:spcPts val="0"/>
              </a:spcAft>
              <a:buNone/>
            </a:pPr>
            <a:r>
              <a:t/>
            </a:r>
            <a:endParaRPr b="1" sz="1600">
              <a:solidFill>
                <a:schemeClr val="dk1"/>
              </a:solidFill>
              <a:latin typeface="Arimo"/>
              <a:ea typeface="Arimo"/>
              <a:cs typeface="Arimo"/>
              <a:sym typeface="Arimo"/>
            </a:endParaRPr>
          </a:p>
          <a:p>
            <a:pPr indent="0" lvl="0" marL="0" rtl="0" algn="l">
              <a:spcBef>
                <a:spcPts val="0"/>
              </a:spcBef>
              <a:spcAft>
                <a:spcPts val="0"/>
              </a:spcAft>
              <a:buNone/>
            </a:pPr>
            <a:r>
              <a:rPr lang="en" sz="1600">
                <a:solidFill>
                  <a:schemeClr val="dk1"/>
                </a:solidFill>
                <a:latin typeface="Arimo"/>
                <a:ea typeface="Arimo"/>
                <a:cs typeface="Arimo"/>
                <a:sym typeface="Arimo"/>
              </a:rPr>
              <a:t>We do not know </a:t>
            </a:r>
            <a:r>
              <a:rPr lang="en" sz="1600">
                <a:solidFill>
                  <a:schemeClr val="dk1"/>
                </a:solidFill>
                <a:latin typeface="Arimo"/>
                <a:ea typeface="Arimo"/>
                <a:cs typeface="Arimo"/>
                <a:sym typeface="Arimo"/>
              </a:rPr>
              <a:t>anything</a:t>
            </a:r>
            <a:r>
              <a:rPr lang="en" sz="1600">
                <a:solidFill>
                  <a:schemeClr val="dk1"/>
                </a:solidFill>
                <a:latin typeface="Arimo"/>
                <a:ea typeface="Arimo"/>
                <a:cs typeface="Arimo"/>
                <a:sym typeface="Arimo"/>
              </a:rPr>
              <a:t> about the patients like:</a:t>
            </a:r>
            <a:endParaRPr sz="1600">
              <a:solidFill>
                <a:schemeClr val="dk1"/>
              </a:solidFill>
              <a:latin typeface="Arimo"/>
              <a:ea typeface="Arimo"/>
              <a:cs typeface="Arimo"/>
              <a:sym typeface="Arimo"/>
            </a:endParaRPr>
          </a:p>
          <a:p>
            <a:pPr indent="-330200" lvl="0" marL="457200" rtl="0" algn="l">
              <a:spcBef>
                <a:spcPts val="0"/>
              </a:spcBef>
              <a:spcAft>
                <a:spcPts val="0"/>
              </a:spcAft>
              <a:buClr>
                <a:schemeClr val="dk1"/>
              </a:buClr>
              <a:buSzPts val="1600"/>
              <a:buFont typeface="Arimo"/>
              <a:buChar char="●"/>
            </a:pPr>
            <a:r>
              <a:rPr lang="en" sz="1600">
                <a:solidFill>
                  <a:schemeClr val="dk1"/>
                </a:solidFill>
                <a:latin typeface="Arimo"/>
                <a:ea typeface="Arimo"/>
                <a:cs typeface="Arimo"/>
                <a:sym typeface="Arimo"/>
              </a:rPr>
              <a:t>Diet</a:t>
            </a:r>
            <a:endParaRPr sz="1600">
              <a:solidFill>
                <a:schemeClr val="dk1"/>
              </a:solidFill>
              <a:latin typeface="Arimo"/>
              <a:ea typeface="Arimo"/>
              <a:cs typeface="Arimo"/>
              <a:sym typeface="Arimo"/>
            </a:endParaRPr>
          </a:p>
          <a:p>
            <a:pPr indent="-330200" lvl="0" marL="457200" rtl="0" algn="l">
              <a:spcBef>
                <a:spcPts val="0"/>
              </a:spcBef>
              <a:spcAft>
                <a:spcPts val="0"/>
              </a:spcAft>
              <a:buClr>
                <a:schemeClr val="dk1"/>
              </a:buClr>
              <a:buSzPts val="1600"/>
              <a:buFont typeface="Arimo"/>
              <a:buChar char="●"/>
            </a:pPr>
            <a:r>
              <a:rPr lang="en" sz="1600">
                <a:solidFill>
                  <a:schemeClr val="dk1"/>
                </a:solidFill>
                <a:latin typeface="Arimo"/>
                <a:ea typeface="Arimo"/>
                <a:cs typeface="Arimo"/>
                <a:sym typeface="Arimo"/>
              </a:rPr>
              <a:t>Exercise</a:t>
            </a:r>
            <a:r>
              <a:rPr lang="en" sz="1600">
                <a:solidFill>
                  <a:schemeClr val="dk1"/>
                </a:solidFill>
                <a:latin typeface="Arimo"/>
                <a:ea typeface="Arimo"/>
                <a:cs typeface="Arimo"/>
                <a:sym typeface="Arimo"/>
              </a:rPr>
              <a:t> habits</a:t>
            </a:r>
            <a:endParaRPr sz="1600">
              <a:solidFill>
                <a:schemeClr val="dk1"/>
              </a:solidFill>
              <a:latin typeface="Arimo"/>
              <a:ea typeface="Arimo"/>
              <a:cs typeface="Arimo"/>
              <a:sym typeface="Arimo"/>
            </a:endParaRPr>
          </a:p>
        </p:txBody>
      </p:sp>
      <p:sp>
        <p:nvSpPr>
          <p:cNvPr id="1103" name="Google Shape;1103;p49"/>
          <p:cNvSpPr/>
          <p:nvPr/>
        </p:nvSpPr>
        <p:spPr>
          <a:xfrm>
            <a:off x="6126800" y="1311875"/>
            <a:ext cx="2571300" cy="3218700"/>
          </a:xfrm>
          <a:prstGeom prst="roundRect">
            <a:avLst>
              <a:gd fmla="val 16667" name="adj"/>
            </a:avLst>
          </a:prstGeom>
          <a:solidFill>
            <a:schemeClr val="accent3"/>
          </a:solidFill>
          <a:ln cap="flat" cmpd="sng" w="762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Arimo"/>
                <a:ea typeface="Arimo"/>
                <a:cs typeface="Arimo"/>
                <a:sym typeface="Arimo"/>
              </a:rPr>
              <a:t>No p value</a:t>
            </a:r>
            <a:endParaRPr b="1" sz="1600">
              <a:solidFill>
                <a:schemeClr val="dk1"/>
              </a:solidFill>
              <a:latin typeface="Arimo"/>
              <a:ea typeface="Arimo"/>
              <a:cs typeface="Arimo"/>
              <a:sym typeface="Arimo"/>
            </a:endParaRPr>
          </a:p>
          <a:p>
            <a:pPr indent="0" lvl="0" marL="0" rtl="0" algn="l">
              <a:spcBef>
                <a:spcPts val="0"/>
              </a:spcBef>
              <a:spcAft>
                <a:spcPts val="0"/>
              </a:spcAft>
              <a:buNone/>
            </a:pPr>
            <a:r>
              <a:t/>
            </a:r>
            <a:endParaRPr b="1" sz="1600">
              <a:solidFill>
                <a:schemeClr val="dk1"/>
              </a:solidFill>
              <a:latin typeface="Arimo"/>
              <a:ea typeface="Arimo"/>
              <a:cs typeface="Arimo"/>
              <a:sym typeface="Arimo"/>
            </a:endParaRPr>
          </a:p>
          <a:p>
            <a:pPr indent="0" lvl="0" marL="0" rtl="0" algn="l">
              <a:spcBef>
                <a:spcPts val="0"/>
              </a:spcBef>
              <a:spcAft>
                <a:spcPts val="0"/>
              </a:spcAft>
              <a:buNone/>
            </a:pPr>
            <a:r>
              <a:rPr lang="en" sz="1600">
                <a:solidFill>
                  <a:schemeClr val="dk1"/>
                </a:solidFill>
                <a:latin typeface="Arimo"/>
                <a:ea typeface="Arimo"/>
                <a:cs typeface="Arimo"/>
                <a:sym typeface="Arimo"/>
              </a:rPr>
              <a:t>Without a p value it is difficult to verify whether evidence discovered in the sample can be extended to another independent sample</a:t>
            </a:r>
            <a:endParaRPr sz="1600">
              <a:solidFill>
                <a:schemeClr val="dk1"/>
              </a:solidFill>
              <a:latin typeface="Arimo"/>
              <a:ea typeface="Arimo"/>
              <a:cs typeface="Arimo"/>
              <a:sym typeface="Arimo"/>
            </a:endParaRPr>
          </a:p>
          <a:p>
            <a:pPr indent="0" lvl="0" marL="0" rtl="0" algn="l">
              <a:spcBef>
                <a:spcPts val="0"/>
              </a:spcBef>
              <a:spcAft>
                <a:spcPts val="0"/>
              </a:spcAft>
              <a:buNone/>
            </a:pPr>
            <a:r>
              <a:t/>
            </a:r>
            <a:endParaRPr sz="1600">
              <a:solidFill>
                <a:schemeClr val="dk1"/>
              </a:solidFill>
              <a:latin typeface="Arimo"/>
              <a:ea typeface="Arimo"/>
              <a:cs typeface="Arimo"/>
              <a:sym typeface="Arimo"/>
            </a:endParaRPr>
          </a:p>
        </p:txBody>
      </p:sp>
      <p:sp>
        <p:nvSpPr>
          <p:cNvPr id="1104" name="Google Shape;1104;p49"/>
          <p:cNvSpPr/>
          <p:nvPr/>
        </p:nvSpPr>
        <p:spPr>
          <a:xfrm>
            <a:off x="1706250" y="304950"/>
            <a:ext cx="5731500" cy="7884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Barlow ExtraBold"/>
                <a:ea typeface="Barlow ExtraBold"/>
                <a:cs typeface="Barlow ExtraBold"/>
                <a:sym typeface="Barlow ExtraBold"/>
              </a:rPr>
              <a:t>Recommendations </a:t>
            </a:r>
            <a:r>
              <a:rPr lang="en" sz="3000">
                <a:solidFill>
                  <a:schemeClr val="dk1"/>
                </a:solidFill>
                <a:latin typeface="Barlow ExtraBold"/>
                <a:ea typeface="Barlow ExtraBold"/>
                <a:cs typeface="Barlow ExtraBold"/>
                <a:sym typeface="Barlow ExtraBold"/>
              </a:rPr>
              <a:t>on Results</a:t>
            </a:r>
            <a:endParaRPr>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grpSp>
        <p:nvGrpSpPr>
          <p:cNvPr id="1109" name="Google Shape;1109;p50"/>
          <p:cNvGrpSpPr/>
          <p:nvPr/>
        </p:nvGrpSpPr>
        <p:grpSpPr>
          <a:xfrm>
            <a:off x="227789" y="448941"/>
            <a:ext cx="984403" cy="855828"/>
            <a:chOff x="7737826" y="3817142"/>
            <a:chExt cx="304232" cy="264071"/>
          </a:xfrm>
        </p:grpSpPr>
        <p:sp>
          <p:nvSpPr>
            <p:cNvPr id="1110" name="Google Shape;1110;p50"/>
            <p:cNvSpPr/>
            <p:nvPr/>
          </p:nvSpPr>
          <p:spPr>
            <a:xfrm>
              <a:off x="7737826" y="3817142"/>
              <a:ext cx="304232" cy="264071"/>
            </a:xfrm>
            <a:custGeom>
              <a:rect b="b" l="l" r="r" t="t"/>
              <a:pathLst>
                <a:path extrusionOk="0" h="264071" w="304232">
                  <a:moveTo>
                    <a:pt x="228164" y="0"/>
                  </a:moveTo>
                  <a:cubicBezTo>
                    <a:pt x="182056" y="43"/>
                    <a:pt x="163233" y="37170"/>
                    <a:pt x="161808" y="38810"/>
                  </a:cubicBezTo>
                  <a:cubicBezTo>
                    <a:pt x="156455" y="44940"/>
                    <a:pt x="149375" y="46192"/>
                    <a:pt x="142165" y="38681"/>
                  </a:cubicBezTo>
                  <a:cubicBezTo>
                    <a:pt x="117428" y="-4878"/>
                    <a:pt x="57851" y="-13167"/>
                    <a:pt x="22234" y="22492"/>
                  </a:cubicBezTo>
                  <a:cubicBezTo>
                    <a:pt x="7858" y="36867"/>
                    <a:pt x="-43" y="55992"/>
                    <a:pt x="0" y="76282"/>
                  </a:cubicBezTo>
                  <a:cubicBezTo>
                    <a:pt x="87" y="161327"/>
                    <a:pt x="75119" y="228500"/>
                    <a:pt x="148814" y="263295"/>
                  </a:cubicBezTo>
                  <a:cubicBezTo>
                    <a:pt x="149936" y="263813"/>
                    <a:pt x="151102" y="264072"/>
                    <a:pt x="152311" y="264072"/>
                  </a:cubicBezTo>
                  <a:cubicBezTo>
                    <a:pt x="153519" y="264072"/>
                    <a:pt x="154685" y="263813"/>
                    <a:pt x="155808" y="263295"/>
                  </a:cubicBezTo>
                  <a:cubicBezTo>
                    <a:pt x="167507" y="257725"/>
                    <a:pt x="198073" y="242012"/>
                    <a:pt x="228638" y="216369"/>
                  </a:cubicBezTo>
                  <a:cubicBezTo>
                    <a:pt x="258600" y="191200"/>
                    <a:pt x="279711" y="164262"/>
                    <a:pt x="291885" y="135813"/>
                  </a:cubicBezTo>
                  <a:lnTo>
                    <a:pt x="297541" y="120445"/>
                  </a:lnTo>
                  <a:cubicBezTo>
                    <a:pt x="302031" y="105983"/>
                    <a:pt x="304233" y="91175"/>
                    <a:pt x="304233" y="76023"/>
                  </a:cubicBezTo>
                  <a:cubicBezTo>
                    <a:pt x="304189" y="34061"/>
                    <a:pt x="270040" y="0"/>
                    <a:pt x="22816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50"/>
            <p:cNvSpPr/>
            <p:nvPr/>
          </p:nvSpPr>
          <p:spPr>
            <a:xfrm>
              <a:off x="7737826" y="3817275"/>
              <a:ext cx="161463" cy="263895"/>
            </a:xfrm>
            <a:custGeom>
              <a:rect b="b" l="l" r="r" t="t"/>
              <a:pathLst>
                <a:path extrusionOk="0" h="263895" w="161463">
                  <a:moveTo>
                    <a:pt x="18391" y="76106"/>
                  </a:moveTo>
                  <a:cubicBezTo>
                    <a:pt x="18391" y="55816"/>
                    <a:pt x="26292" y="36734"/>
                    <a:pt x="40625" y="22315"/>
                  </a:cubicBezTo>
                  <a:cubicBezTo>
                    <a:pt x="53317" y="9624"/>
                    <a:pt x="69032" y="2501"/>
                    <a:pt x="85092" y="558"/>
                  </a:cubicBezTo>
                  <a:cubicBezTo>
                    <a:pt x="63031" y="-2119"/>
                    <a:pt x="39761" y="4788"/>
                    <a:pt x="22234" y="22315"/>
                  </a:cubicBezTo>
                  <a:cubicBezTo>
                    <a:pt x="7858" y="36691"/>
                    <a:pt x="-43" y="55816"/>
                    <a:pt x="0" y="76106"/>
                  </a:cubicBezTo>
                  <a:cubicBezTo>
                    <a:pt x="87" y="161151"/>
                    <a:pt x="75119" y="228323"/>
                    <a:pt x="148814" y="263118"/>
                  </a:cubicBezTo>
                  <a:cubicBezTo>
                    <a:pt x="149936" y="263636"/>
                    <a:pt x="151102" y="263895"/>
                    <a:pt x="152311" y="263895"/>
                  </a:cubicBezTo>
                  <a:cubicBezTo>
                    <a:pt x="153519" y="263895"/>
                    <a:pt x="154685" y="263636"/>
                    <a:pt x="155808" y="263118"/>
                  </a:cubicBezTo>
                  <a:cubicBezTo>
                    <a:pt x="157362" y="262384"/>
                    <a:pt x="159261" y="261435"/>
                    <a:pt x="161463" y="260355"/>
                  </a:cubicBezTo>
                  <a:cubicBezTo>
                    <a:pt x="89668" y="224869"/>
                    <a:pt x="18478" y="158992"/>
                    <a:pt x="18391" y="76106"/>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50"/>
            <p:cNvSpPr/>
            <p:nvPr/>
          </p:nvSpPr>
          <p:spPr>
            <a:xfrm>
              <a:off x="7756347" y="3835569"/>
              <a:ext cx="267104" cy="225915"/>
            </a:xfrm>
            <a:custGeom>
              <a:rect b="b" l="l" r="r" t="t"/>
              <a:pathLst>
                <a:path extrusionOk="0" h="225915" w="267104">
                  <a:moveTo>
                    <a:pt x="159779" y="29016"/>
                  </a:moveTo>
                  <a:cubicBezTo>
                    <a:pt x="154469" y="37521"/>
                    <a:pt x="144798" y="43694"/>
                    <a:pt x="134437" y="43953"/>
                  </a:cubicBezTo>
                  <a:cubicBezTo>
                    <a:pt x="121485" y="44255"/>
                    <a:pt x="110908" y="35319"/>
                    <a:pt x="107541" y="29405"/>
                  </a:cubicBezTo>
                  <a:cubicBezTo>
                    <a:pt x="88761" y="-3620"/>
                    <a:pt x="43776" y="-9794"/>
                    <a:pt x="16837" y="17145"/>
                  </a:cubicBezTo>
                  <a:cubicBezTo>
                    <a:pt x="5958" y="28024"/>
                    <a:pt x="0" y="42486"/>
                    <a:pt x="0" y="57811"/>
                  </a:cubicBezTo>
                  <a:cubicBezTo>
                    <a:pt x="86" y="133575"/>
                    <a:pt x="68298" y="193840"/>
                    <a:pt x="133703" y="225915"/>
                  </a:cubicBezTo>
                  <a:cubicBezTo>
                    <a:pt x="146914" y="219354"/>
                    <a:pt x="172515" y="205237"/>
                    <a:pt x="198116" y="183695"/>
                  </a:cubicBezTo>
                  <a:cubicBezTo>
                    <a:pt x="223112" y="162671"/>
                    <a:pt x="241374" y="140482"/>
                    <a:pt x="252814" y="117299"/>
                  </a:cubicBezTo>
                  <a:lnTo>
                    <a:pt x="259377" y="101845"/>
                  </a:lnTo>
                  <a:cubicBezTo>
                    <a:pt x="264514" y="87426"/>
                    <a:pt x="267104" y="72618"/>
                    <a:pt x="267104" y="57509"/>
                  </a:cubicBezTo>
                  <a:cubicBezTo>
                    <a:pt x="267104" y="2078"/>
                    <a:pt x="192935" y="-24256"/>
                    <a:pt x="159779" y="290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50"/>
            <p:cNvSpPr/>
            <p:nvPr/>
          </p:nvSpPr>
          <p:spPr>
            <a:xfrm>
              <a:off x="7756433" y="3835825"/>
              <a:ext cx="142769" cy="225658"/>
            </a:xfrm>
            <a:custGeom>
              <a:rect b="b" l="l" r="r" t="t"/>
              <a:pathLst>
                <a:path extrusionOk="0" h="225658" w="142769">
                  <a:moveTo>
                    <a:pt x="18348" y="57555"/>
                  </a:moveTo>
                  <a:cubicBezTo>
                    <a:pt x="18348" y="42229"/>
                    <a:pt x="24306" y="27767"/>
                    <a:pt x="35185" y="16889"/>
                  </a:cubicBezTo>
                  <a:cubicBezTo>
                    <a:pt x="44208" y="7866"/>
                    <a:pt x="55217" y="2556"/>
                    <a:pt x="66615" y="743"/>
                  </a:cubicBezTo>
                  <a:cubicBezTo>
                    <a:pt x="49259" y="-2063"/>
                    <a:pt x="30652" y="3031"/>
                    <a:pt x="16837" y="16889"/>
                  </a:cubicBezTo>
                  <a:cubicBezTo>
                    <a:pt x="5958" y="27767"/>
                    <a:pt x="0" y="42229"/>
                    <a:pt x="0" y="57555"/>
                  </a:cubicBezTo>
                  <a:cubicBezTo>
                    <a:pt x="86" y="133318"/>
                    <a:pt x="68298" y="193584"/>
                    <a:pt x="133703" y="225659"/>
                  </a:cubicBezTo>
                  <a:cubicBezTo>
                    <a:pt x="136294" y="224364"/>
                    <a:pt x="139359" y="222810"/>
                    <a:pt x="142770" y="220910"/>
                  </a:cubicBezTo>
                  <a:cubicBezTo>
                    <a:pt x="80343" y="187842"/>
                    <a:pt x="18391" y="129735"/>
                    <a:pt x="18348" y="57555"/>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50"/>
            <p:cNvSpPr/>
            <p:nvPr/>
          </p:nvSpPr>
          <p:spPr>
            <a:xfrm>
              <a:off x="7836084" y="3889778"/>
              <a:ext cx="205933" cy="103575"/>
            </a:xfrm>
            <a:custGeom>
              <a:rect b="b" l="l" r="r" t="t"/>
              <a:pathLst>
                <a:path extrusionOk="0" h="103575" w="205933">
                  <a:moveTo>
                    <a:pt x="197988" y="47765"/>
                  </a:moveTo>
                  <a:lnTo>
                    <a:pt x="119933" y="47765"/>
                  </a:lnTo>
                  <a:lnTo>
                    <a:pt x="104089" y="5027"/>
                  </a:lnTo>
                  <a:cubicBezTo>
                    <a:pt x="101499" y="-2010"/>
                    <a:pt x="91354" y="-1535"/>
                    <a:pt x="89411" y="5674"/>
                  </a:cubicBezTo>
                  <a:lnTo>
                    <a:pt x="72660" y="67753"/>
                  </a:lnTo>
                  <a:cubicBezTo>
                    <a:pt x="72444" y="68616"/>
                    <a:pt x="71235" y="68660"/>
                    <a:pt x="70933" y="67839"/>
                  </a:cubicBezTo>
                  <a:lnTo>
                    <a:pt x="57766" y="32353"/>
                  </a:lnTo>
                  <a:cubicBezTo>
                    <a:pt x="55477" y="26137"/>
                    <a:pt x="46929" y="25533"/>
                    <a:pt x="43778" y="31318"/>
                  </a:cubicBezTo>
                  <a:lnTo>
                    <a:pt x="34712" y="47765"/>
                  </a:lnTo>
                  <a:lnTo>
                    <a:pt x="7988" y="47765"/>
                  </a:lnTo>
                  <a:cubicBezTo>
                    <a:pt x="3758" y="47765"/>
                    <a:pt x="88" y="51089"/>
                    <a:pt x="2" y="55363"/>
                  </a:cubicBezTo>
                  <a:cubicBezTo>
                    <a:pt x="-84" y="59680"/>
                    <a:pt x="3412" y="63220"/>
                    <a:pt x="7729" y="63220"/>
                  </a:cubicBezTo>
                  <a:lnTo>
                    <a:pt x="39245" y="63220"/>
                  </a:lnTo>
                  <a:cubicBezTo>
                    <a:pt x="42051" y="63220"/>
                    <a:pt x="44641" y="61709"/>
                    <a:pt x="46023" y="59205"/>
                  </a:cubicBezTo>
                  <a:lnTo>
                    <a:pt x="48182" y="55277"/>
                  </a:lnTo>
                  <a:cubicBezTo>
                    <a:pt x="48570" y="54586"/>
                    <a:pt x="49563" y="54672"/>
                    <a:pt x="49822" y="55406"/>
                  </a:cubicBezTo>
                  <a:lnTo>
                    <a:pt x="65796" y="98533"/>
                  </a:lnTo>
                  <a:cubicBezTo>
                    <a:pt x="68386" y="105570"/>
                    <a:pt x="78531" y="105138"/>
                    <a:pt x="80474" y="97885"/>
                  </a:cubicBezTo>
                  <a:lnTo>
                    <a:pt x="97225" y="35807"/>
                  </a:lnTo>
                  <a:cubicBezTo>
                    <a:pt x="97441" y="34944"/>
                    <a:pt x="98649" y="34901"/>
                    <a:pt x="98952" y="35721"/>
                  </a:cubicBezTo>
                  <a:lnTo>
                    <a:pt x="107284" y="58169"/>
                  </a:lnTo>
                  <a:cubicBezTo>
                    <a:pt x="108406" y="61191"/>
                    <a:pt x="111299" y="63220"/>
                    <a:pt x="114537" y="63220"/>
                  </a:cubicBezTo>
                  <a:lnTo>
                    <a:pt x="198204" y="63220"/>
                  </a:lnTo>
                  <a:cubicBezTo>
                    <a:pt x="202521" y="63220"/>
                    <a:pt x="206018" y="59680"/>
                    <a:pt x="205932" y="55363"/>
                  </a:cubicBezTo>
                  <a:cubicBezTo>
                    <a:pt x="205889" y="51089"/>
                    <a:pt x="202219" y="47765"/>
                    <a:pt x="197988" y="4776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5" name="Google Shape;1115;p50"/>
            <p:cNvGrpSpPr/>
            <p:nvPr/>
          </p:nvGrpSpPr>
          <p:grpSpPr>
            <a:xfrm>
              <a:off x="7836084" y="3889676"/>
              <a:ext cx="124034" cy="103633"/>
              <a:chOff x="7836084" y="3889676"/>
              <a:chExt cx="124034" cy="103633"/>
            </a:xfrm>
          </p:grpSpPr>
          <p:sp>
            <p:nvSpPr>
              <p:cNvPr id="1116" name="Google Shape;1116;p50"/>
              <p:cNvSpPr/>
              <p:nvPr/>
            </p:nvSpPr>
            <p:spPr>
              <a:xfrm>
                <a:off x="7870796" y="3917138"/>
                <a:ext cx="20679" cy="20404"/>
              </a:xfrm>
              <a:custGeom>
                <a:rect b="b" l="l" r="r" t="t"/>
                <a:pathLst>
                  <a:path extrusionOk="0" h="20404" w="20679">
                    <a:moveTo>
                      <a:pt x="9066" y="3957"/>
                    </a:moveTo>
                    <a:lnTo>
                      <a:pt x="0" y="20405"/>
                    </a:lnTo>
                    <a:lnTo>
                      <a:pt x="4878" y="20405"/>
                    </a:lnTo>
                    <a:cubicBezTo>
                      <a:pt x="7900" y="20405"/>
                      <a:pt x="10664" y="18764"/>
                      <a:pt x="12131" y="16131"/>
                    </a:cubicBezTo>
                    <a:lnTo>
                      <a:pt x="18823" y="4000"/>
                    </a:lnTo>
                    <a:cubicBezTo>
                      <a:pt x="19341" y="3094"/>
                      <a:pt x="19946" y="2316"/>
                      <a:pt x="20680" y="1755"/>
                    </a:cubicBezTo>
                    <a:cubicBezTo>
                      <a:pt x="17226" y="-1137"/>
                      <a:pt x="11527" y="-490"/>
                      <a:pt x="9066" y="39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50"/>
              <p:cNvSpPr/>
              <p:nvPr/>
            </p:nvSpPr>
            <p:spPr>
              <a:xfrm>
                <a:off x="7836084" y="3937543"/>
                <a:ext cx="17788" cy="15454"/>
              </a:xfrm>
              <a:custGeom>
                <a:rect b="b" l="l" r="r" t="t"/>
                <a:pathLst>
                  <a:path extrusionOk="0" h="15454" w="17788">
                    <a:moveTo>
                      <a:pt x="9802" y="7598"/>
                    </a:moveTo>
                    <a:cubicBezTo>
                      <a:pt x="9888" y="3367"/>
                      <a:pt x="13515" y="0"/>
                      <a:pt x="17788" y="0"/>
                    </a:cubicBezTo>
                    <a:lnTo>
                      <a:pt x="7988" y="0"/>
                    </a:lnTo>
                    <a:cubicBezTo>
                      <a:pt x="3715" y="0"/>
                      <a:pt x="88" y="3324"/>
                      <a:pt x="2" y="7598"/>
                    </a:cubicBezTo>
                    <a:cubicBezTo>
                      <a:pt x="-84" y="11915"/>
                      <a:pt x="3412" y="15455"/>
                      <a:pt x="7729" y="15455"/>
                    </a:cubicBezTo>
                    <a:lnTo>
                      <a:pt x="17530" y="15455"/>
                    </a:lnTo>
                    <a:cubicBezTo>
                      <a:pt x="13212" y="15455"/>
                      <a:pt x="9759" y="11915"/>
                      <a:pt x="9802" y="759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50"/>
              <p:cNvSpPr/>
              <p:nvPr/>
            </p:nvSpPr>
            <p:spPr>
              <a:xfrm>
                <a:off x="7885085" y="3942659"/>
                <a:ext cx="28925" cy="50650"/>
              </a:xfrm>
              <a:custGeom>
                <a:rect b="b" l="l" r="r" t="t"/>
                <a:pathLst>
                  <a:path extrusionOk="0" h="50650" w="28925">
                    <a:moveTo>
                      <a:pt x="26594" y="45566"/>
                    </a:moveTo>
                    <a:lnTo>
                      <a:pt x="10621" y="2438"/>
                    </a:lnTo>
                    <a:cubicBezTo>
                      <a:pt x="8721" y="-2699"/>
                      <a:pt x="0" y="1877"/>
                      <a:pt x="0" y="1877"/>
                    </a:cubicBezTo>
                    <a:cubicBezTo>
                      <a:pt x="346" y="1877"/>
                      <a:pt x="691" y="2093"/>
                      <a:pt x="820" y="2438"/>
                    </a:cubicBezTo>
                    <a:lnTo>
                      <a:pt x="3411" y="9475"/>
                    </a:lnTo>
                    <a:lnTo>
                      <a:pt x="16794" y="45609"/>
                    </a:lnTo>
                    <a:cubicBezTo>
                      <a:pt x="18780" y="51005"/>
                      <a:pt x="25170" y="51998"/>
                      <a:pt x="28925" y="48933"/>
                    </a:cubicBezTo>
                    <a:cubicBezTo>
                      <a:pt x="27976" y="48069"/>
                      <a:pt x="27112" y="46947"/>
                      <a:pt x="26594" y="4556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50"/>
              <p:cNvSpPr/>
              <p:nvPr/>
            </p:nvSpPr>
            <p:spPr>
              <a:xfrm>
                <a:off x="7907751" y="3889676"/>
                <a:ext cx="29961" cy="70805"/>
              </a:xfrm>
              <a:custGeom>
                <a:rect b="b" l="l" r="r" t="t"/>
                <a:pathLst>
                  <a:path extrusionOk="0" h="70805" w="29961">
                    <a:moveTo>
                      <a:pt x="17657" y="5690"/>
                    </a:moveTo>
                    <a:lnTo>
                      <a:pt x="4274" y="55206"/>
                    </a:lnTo>
                    <a:lnTo>
                      <a:pt x="863" y="67768"/>
                    </a:lnTo>
                    <a:cubicBezTo>
                      <a:pt x="734" y="68200"/>
                      <a:pt x="389" y="68416"/>
                      <a:pt x="0" y="68416"/>
                    </a:cubicBezTo>
                    <a:lnTo>
                      <a:pt x="0" y="68416"/>
                    </a:lnTo>
                    <a:cubicBezTo>
                      <a:pt x="0" y="68416"/>
                      <a:pt x="8937" y="74201"/>
                      <a:pt x="10664" y="67768"/>
                    </a:cubicBezTo>
                    <a:lnTo>
                      <a:pt x="27414" y="5690"/>
                    </a:lnTo>
                    <a:cubicBezTo>
                      <a:pt x="27889" y="3963"/>
                      <a:pt x="28796" y="2668"/>
                      <a:pt x="29961" y="1718"/>
                    </a:cubicBezTo>
                    <a:cubicBezTo>
                      <a:pt x="26033" y="-1563"/>
                      <a:pt x="19255" y="-95"/>
                      <a:pt x="17657" y="569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50"/>
              <p:cNvSpPr/>
              <p:nvPr/>
            </p:nvSpPr>
            <p:spPr>
              <a:xfrm>
                <a:off x="7933913" y="3922493"/>
                <a:ext cx="26205" cy="30504"/>
              </a:xfrm>
              <a:custGeom>
                <a:rect b="b" l="l" r="r" t="t"/>
                <a:pathLst>
                  <a:path extrusionOk="0" h="30504" w="26205">
                    <a:moveTo>
                      <a:pt x="18996" y="25454"/>
                    </a:moveTo>
                    <a:lnTo>
                      <a:pt x="10664" y="3005"/>
                    </a:lnTo>
                    <a:cubicBezTo>
                      <a:pt x="8289" y="-3384"/>
                      <a:pt x="0" y="2401"/>
                      <a:pt x="0" y="2401"/>
                    </a:cubicBezTo>
                    <a:lnTo>
                      <a:pt x="0" y="2401"/>
                    </a:lnTo>
                    <a:cubicBezTo>
                      <a:pt x="345" y="2401"/>
                      <a:pt x="691" y="2573"/>
                      <a:pt x="863" y="3005"/>
                    </a:cubicBezTo>
                    <a:lnTo>
                      <a:pt x="5526" y="15654"/>
                    </a:lnTo>
                    <a:lnTo>
                      <a:pt x="9153" y="25454"/>
                    </a:lnTo>
                    <a:cubicBezTo>
                      <a:pt x="10275" y="28476"/>
                      <a:pt x="13167" y="30505"/>
                      <a:pt x="16405" y="30505"/>
                    </a:cubicBezTo>
                    <a:lnTo>
                      <a:pt x="26205" y="30505"/>
                    </a:lnTo>
                    <a:cubicBezTo>
                      <a:pt x="23011" y="30505"/>
                      <a:pt x="20118" y="28476"/>
                      <a:pt x="18996" y="254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21" name="Google Shape;1121;p50"/>
          <p:cNvSpPr/>
          <p:nvPr/>
        </p:nvSpPr>
        <p:spPr>
          <a:xfrm>
            <a:off x="1376300" y="1311875"/>
            <a:ext cx="6846300" cy="3218700"/>
          </a:xfrm>
          <a:prstGeom prst="roundRect">
            <a:avLst>
              <a:gd fmla="val 16667" name="adj"/>
            </a:avLst>
          </a:prstGeom>
          <a:solidFill>
            <a:schemeClr val="accent3"/>
          </a:solidFill>
          <a:ln cap="flat" cmpd="sng" w="762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Arimo"/>
              <a:ea typeface="Arimo"/>
              <a:cs typeface="Arimo"/>
              <a:sym typeface="Arimo"/>
            </a:endParaRPr>
          </a:p>
        </p:txBody>
      </p:sp>
      <p:sp>
        <p:nvSpPr>
          <p:cNvPr id="1122" name="Google Shape;1122;p50"/>
          <p:cNvSpPr/>
          <p:nvPr/>
        </p:nvSpPr>
        <p:spPr>
          <a:xfrm>
            <a:off x="1896800" y="765325"/>
            <a:ext cx="5731500" cy="7884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Barlow ExtraBold"/>
                <a:ea typeface="Barlow ExtraBold"/>
                <a:cs typeface="Barlow ExtraBold"/>
                <a:sym typeface="Barlow ExtraBold"/>
              </a:rPr>
              <a:t>Recommendations </a:t>
            </a:r>
            <a:r>
              <a:rPr lang="en" sz="3000">
                <a:solidFill>
                  <a:schemeClr val="dk1"/>
                </a:solidFill>
                <a:latin typeface="Barlow ExtraBold"/>
                <a:ea typeface="Barlow ExtraBold"/>
                <a:cs typeface="Barlow ExtraBold"/>
                <a:sym typeface="Barlow ExtraBold"/>
              </a:rPr>
              <a:t>on Results</a:t>
            </a:r>
            <a:endParaRPr>
              <a:latin typeface="Arimo"/>
              <a:ea typeface="Arimo"/>
              <a:cs typeface="Arimo"/>
              <a:sym typeface="Arimo"/>
            </a:endParaRPr>
          </a:p>
        </p:txBody>
      </p:sp>
      <p:sp>
        <p:nvSpPr>
          <p:cNvPr id="1123" name="Google Shape;1123;p50"/>
          <p:cNvSpPr txBox="1"/>
          <p:nvPr/>
        </p:nvSpPr>
        <p:spPr>
          <a:xfrm>
            <a:off x="1646400" y="1796150"/>
            <a:ext cx="6353100" cy="230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Arimo"/>
                <a:ea typeface="Arimo"/>
                <a:cs typeface="Arimo"/>
                <a:sym typeface="Arimo"/>
              </a:rPr>
              <a:t>Different Stages</a:t>
            </a:r>
            <a:endParaRPr b="1" sz="1600">
              <a:solidFill>
                <a:schemeClr val="dk1"/>
              </a:solidFill>
              <a:latin typeface="Arimo"/>
              <a:ea typeface="Arimo"/>
              <a:cs typeface="Arimo"/>
              <a:sym typeface="Arimo"/>
            </a:endParaRPr>
          </a:p>
          <a:p>
            <a:pPr indent="0" lvl="0" marL="0" rtl="0" algn="l">
              <a:spcBef>
                <a:spcPts val="0"/>
              </a:spcBef>
              <a:spcAft>
                <a:spcPts val="0"/>
              </a:spcAft>
              <a:buNone/>
            </a:pPr>
            <a:r>
              <a:t/>
            </a:r>
            <a:endParaRPr b="1" sz="1600">
              <a:solidFill>
                <a:schemeClr val="dk1"/>
              </a:solidFill>
              <a:latin typeface="Arimo"/>
              <a:ea typeface="Arimo"/>
              <a:cs typeface="Arimo"/>
              <a:sym typeface="Arimo"/>
            </a:endParaRPr>
          </a:p>
          <a:p>
            <a:pPr indent="0" lvl="0" marL="0" rtl="0" algn="l">
              <a:spcBef>
                <a:spcPts val="0"/>
              </a:spcBef>
              <a:spcAft>
                <a:spcPts val="0"/>
              </a:spcAft>
              <a:buNone/>
            </a:pPr>
            <a:r>
              <a:rPr lang="en" sz="1600">
                <a:solidFill>
                  <a:schemeClr val="dk1"/>
                </a:solidFill>
                <a:latin typeface="Arimo"/>
                <a:ea typeface="Arimo"/>
                <a:cs typeface="Arimo"/>
                <a:sym typeface="Arimo"/>
              </a:rPr>
              <a:t>There are different stages of renal anemia and the study does not take that into account. It just generalizes renal anemia. </a:t>
            </a:r>
            <a:endParaRPr sz="1600">
              <a:solidFill>
                <a:schemeClr val="dk1"/>
              </a:solidFill>
              <a:latin typeface="Arimo"/>
              <a:ea typeface="Arimo"/>
              <a:cs typeface="Arimo"/>
              <a:sym typeface="Arimo"/>
            </a:endParaRPr>
          </a:p>
          <a:p>
            <a:pPr indent="0" lvl="0" marL="0" rtl="0" algn="l">
              <a:spcBef>
                <a:spcPts val="0"/>
              </a:spcBef>
              <a:spcAft>
                <a:spcPts val="0"/>
              </a:spcAft>
              <a:buNone/>
            </a:pPr>
            <a:r>
              <a:t/>
            </a:r>
            <a:endParaRPr sz="1600">
              <a:solidFill>
                <a:schemeClr val="dk1"/>
              </a:solidFill>
              <a:latin typeface="Arimo"/>
              <a:ea typeface="Arimo"/>
              <a:cs typeface="Arimo"/>
              <a:sym typeface="Arimo"/>
            </a:endParaRPr>
          </a:p>
          <a:p>
            <a:pPr indent="0" lvl="0" marL="0" rtl="0" algn="l">
              <a:spcBef>
                <a:spcPts val="0"/>
              </a:spcBef>
              <a:spcAft>
                <a:spcPts val="0"/>
              </a:spcAft>
              <a:buNone/>
            </a:pPr>
            <a:r>
              <a:t/>
            </a:r>
            <a:endParaRPr b="1">
              <a:solidFill>
                <a:schemeClr val="dk1"/>
              </a:solidFill>
              <a:latin typeface="Arimo"/>
              <a:ea typeface="Arimo"/>
              <a:cs typeface="Arimo"/>
              <a:sym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51"/>
          <p:cNvSpPr/>
          <p:nvPr/>
        </p:nvSpPr>
        <p:spPr>
          <a:xfrm>
            <a:off x="781149" y="1447238"/>
            <a:ext cx="3424800" cy="2514300"/>
          </a:xfrm>
          <a:prstGeom prst="roundRect">
            <a:avLst>
              <a:gd fmla="val 16667" name="adj"/>
            </a:avLst>
          </a:prstGeom>
          <a:solidFill>
            <a:srgbClr val="F3D1C8"/>
          </a:solidFill>
          <a:ln cap="flat" cmpd="sng" w="76200">
            <a:solidFill>
              <a:srgbClr val="ECBEBA"/>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Arimo"/>
              <a:buChar char="●"/>
            </a:pPr>
            <a:r>
              <a:rPr lang="en" sz="1300">
                <a:solidFill>
                  <a:schemeClr val="dk1"/>
                </a:solidFill>
                <a:latin typeface="Barlow"/>
                <a:ea typeface="Barlow"/>
                <a:cs typeface="Barlow"/>
                <a:sym typeface="Barlow"/>
              </a:rPr>
              <a:t>As indicated by the study results, </a:t>
            </a:r>
            <a:r>
              <a:rPr lang="en" sz="1300">
                <a:solidFill>
                  <a:schemeClr val="dk1"/>
                </a:solidFill>
                <a:latin typeface="Barlow ExtraBold"/>
                <a:ea typeface="Barlow ExtraBold"/>
                <a:cs typeface="Barlow ExtraBold"/>
                <a:sym typeface="Barlow ExtraBold"/>
              </a:rPr>
              <a:t>MIRCERA® </a:t>
            </a:r>
            <a:r>
              <a:rPr lang="en" sz="1300">
                <a:solidFill>
                  <a:schemeClr val="dk1"/>
                </a:solidFill>
                <a:latin typeface="Barlow"/>
                <a:ea typeface="Barlow"/>
                <a:cs typeface="Barlow"/>
                <a:sym typeface="Barlow"/>
              </a:rPr>
              <a:t>was successfully able to maintain stable hemoglobin levels within the participants.</a:t>
            </a:r>
            <a:endParaRPr sz="1300">
              <a:solidFill>
                <a:schemeClr val="dk1"/>
              </a:solidFill>
              <a:latin typeface="Barlow"/>
              <a:ea typeface="Barlow"/>
              <a:cs typeface="Barlow"/>
              <a:sym typeface="Barlow"/>
            </a:endParaRPr>
          </a:p>
          <a:p>
            <a:pPr indent="-311150" lvl="0" marL="457200" rtl="0" algn="l">
              <a:spcBef>
                <a:spcPts val="0"/>
              </a:spcBef>
              <a:spcAft>
                <a:spcPts val="0"/>
              </a:spcAft>
              <a:buClr>
                <a:schemeClr val="dk1"/>
              </a:buClr>
              <a:buSzPts val="1300"/>
              <a:buFont typeface="Barlow"/>
              <a:buChar char="●"/>
            </a:pPr>
            <a:r>
              <a:rPr lang="en" sz="1300">
                <a:solidFill>
                  <a:schemeClr val="dk1"/>
                </a:solidFill>
                <a:latin typeface="Barlow"/>
                <a:ea typeface="Barlow"/>
                <a:cs typeface="Barlow"/>
                <a:sym typeface="Barlow"/>
              </a:rPr>
              <a:t>Although there were many serious adverse events prevalent, there were not patterns showing that </a:t>
            </a:r>
            <a:r>
              <a:rPr lang="en" sz="1300">
                <a:solidFill>
                  <a:schemeClr val="dk1"/>
                </a:solidFill>
                <a:latin typeface="Barlow ExtraBold"/>
                <a:ea typeface="Barlow ExtraBold"/>
                <a:cs typeface="Barlow ExtraBold"/>
                <a:sym typeface="Barlow ExtraBold"/>
              </a:rPr>
              <a:t>MIRCERA® </a:t>
            </a:r>
            <a:r>
              <a:rPr lang="en" sz="1300">
                <a:solidFill>
                  <a:schemeClr val="dk1"/>
                </a:solidFill>
                <a:latin typeface="Barlow"/>
                <a:ea typeface="Barlow"/>
                <a:cs typeface="Barlow"/>
                <a:sym typeface="Barlow"/>
              </a:rPr>
              <a:t>caused them.</a:t>
            </a:r>
            <a:endParaRPr sz="1300">
              <a:solidFill>
                <a:schemeClr val="dk1"/>
              </a:solidFill>
              <a:latin typeface="Barlow"/>
              <a:ea typeface="Barlow"/>
              <a:cs typeface="Barlow"/>
              <a:sym typeface="Barlow"/>
            </a:endParaRPr>
          </a:p>
          <a:p>
            <a:pPr indent="-311150" lvl="0" marL="457200" rtl="0" algn="l">
              <a:spcBef>
                <a:spcPts val="0"/>
              </a:spcBef>
              <a:spcAft>
                <a:spcPts val="0"/>
              </a:spcAft>
              <a:buClr>
                <a:schemeClr val="dk1"/>
              </a:buClr>
              <a:buSzPts val="1300"/>
              <a:buFont typeface="Barlow"/>
              <a:buChar char="●"/>
            </a:pPr>
            <a:r>
              <a:rPr lang="en" sz="1300">
                <a:solidFill>
                  <a:schemeClr val="dk1"/>
                </a:solidFill>
                <a:latin typeface="Barlow"/>
                <a:ea typeface="Barlow"/>
                <a:cs typeface="Barlow"/>
                <a:sym typeface="Barlow"/>
              </a:rPr>
              <a:t>Long-acting ESA.</a:t>
            </a:r>
            <a:endParaRPr sz="1300">
              <a:solidFill>
                <a:schemeClr val="dk1"/>
              </a:solidFill>
              <a:latin typeface="Barlow"/>
              <a:ea typeface="Barlow"/>
              <a:cs typeface="Barlow"/>
              <a:sym typeface="Barlow"/>
            </a:endParaRPr>
          </a:p>
        </p:txBody>
      </p:sp>
      <p:sp>
        <p:nvSpPr>
          <p:cNvPr id="1129" name="Google Shape;1129;p51"/>
          <p:cNvSpPr/>
          <p:nvPr/>
        </p:nvSpPr>
        <p:spPr>
          <a:xfrm>
            <a:off x="1194819" y="1181963"/>
            <a:ext cx="2597100" cy="265200"/>
          </a:xfrm>
          <a:prstGeom prst="roundRect">
            <a:avLst>
              <a:gd fmla="val 16667" name="adj"/>
            </a:avLst>
          </a:prstGeom>
          <a:solidFill>
            <a:srgbClr val="ECBE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Barlow ExtraBold"/>
                <a:ea typeface="Barlow ExtraBold"/>
                <a:cs typeface="Barlow ExtraBold"/>
                <a:sym typeface="Barlow ExtraBold"/>
              </a:rPr>
              <a:t>Benefits of MIRCERA®</a:t>
            </a:r>
            <a:endParaRPr>
              <a:latin typeface="Arimo"/>
              <a:ea typeface="Arimo"/>
              <a:cs typeface="Arimo"/>
              <a:sym typeface="Arimo"/>
            </a:endParaRPr>
          </a:p>
        </p:txBody>
      </p:sp>
      <p:sp>
        <p:nvSpPr>
          <p:cNvPr id="1130" name="Google Shape;1130;p51"/>
          <p:cNvSpPr/>
          <p:nvPr/>
        </p:nvSpPr>
        <p:spPr>
          <a:xfrm>
            <a:off x="4885546" y="1447238"/>
            <a:ext cx="3424800" cy="2514300"/>
          </a:xfrm>
          <a:prstGeom prst="roundRect">
            <a:avLst>
              <a:gd fmla="val 16667" name="adj"/>
            </a:avLst>
          </a:prstGeom>
          <a:solidFill>
            <a:srgbClr val="F3D1C8"/>
          </a:solidFill>
          <a:ln cap="flat" cmpd="sng" w="76200">
            <a:solidFill>
              <a:srgbClr val="ECBEBA"/>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Arimo"/>
              <a:buChar char="●"/>
            </a:pPr>
            <a:r>
              <a:rPr lang="en">
                <a:solidFill>
                  <a:schemeClr val="dk1"/>
                </a:solidFill>
                <a:latin typeface="Arimo"/>
                <a:ea typeface="Arimo"/>
                <a:cs typeface="Arimo"/>
                <a:sym typeface="Arimo"/>
              </a:rPr>
              <a:t>No Placebo Group</a:t>
            </a:r>
            <a:endParaRPr>
              <a:solidFill>
                <a:schemeClr val="dk1"/>
              </a:solidFill>
              <a:latin typeface="Arimo"/>
              <a:ea typeface="Arimo"/>
              <a:cs typeface="Arimo"/>
              <a:sym typeface="Arimo"/>
            </a:endParaRPr>
          </a:p>
          <a:p>
            <a:pPr indent="-317500" lvl="1" marL="914400" rtl="0" algn="l">
              <a:spcBef>
                <a:spcPts val="0"/>
              </a:spcBef>
              <a:spcAft>
                <a:spcPts val="0"/>
              </a:spcAft>
              <a:buClr>
                <a:schemeClr val="dk1"/>
              </a:buClr>
              <a:buSzPts val="1400"/>
              <a:buFont typeface="Arimo"/>
              <a:buChar char="○"/>
            </a:pPr>
            <a:r>
              <a:rPr lang="en">
                <a:solidFill>
                  <a:schemeClr val="dk1"/>
                </a:solidFill>
                <a:latin typeface="Arimo"/>
                <a:ea typeface="Arimo"/>
                <a:cs typeface="Arimo"/>
                <a:sym typeface="Arimo"/>
              </a:rPr>
              <a:t>No comparison for drug efficacy</a:t>
            </a:r>
            <a:endParaRPr>
              <a:solidFill>
                <a:schemeClr val="dk1"/>
              </a:solidFill>
              <a:latin typeface="Arimo"/>
              <a:ea typeface="Arimo"/>
              <a:cs typeface="Arimo"/>
              <a:sym typeface="Arimo"/>
            </a:endParaRPr>
          </a:p>
          <a:p>
            <a:pPr indent="-317500" lvl="1" marL="914400" rtl="0" algn="l">
              <a:spcBef>
                <a:spcPts val="0"/>
              </a:spcBef>
              <a:spcAft>
                <a:spcPts val="0"/>
              </a:spcAft>
              <a:buClr>
                <a:schemeClr val="dk1"/>
              </a:buClr>
              <a:buSzPts val="1400"/>
              <a:buFont typeface="Arimo"/>
              <a:buChar char="○"/>
            </a:pPr>
            <a:r>
              <a:rPr lang="en">
                <a:solidFill>
                  <a:schemeClr val="dk1"/>
                </a:solidFill>
                <a:latin typeface="Arimo"/>
                <a:ea typeface="Arimo"/>
                <a:cs typeface="Arimo"/>
                <a:sym typeface="Arimo"/>
              </a:rPr>
              <a:t>No comparison for S.A.E</a:t>
            </a:r>
            <a:endParaRPr>
              <a:solidFill>
                <a:schemeClr val="dk1"/>
              </a:solidFill>
              <a:latin typeface="Arimo"/>
              <a:ea typeface="Arimo"/>
              <a:cs typeface="Arimo"/>
              <a:sym typeface="Arimo"/>
            </a:endParaRPr>
          </a:p>
          <a:p>
            <a:pPr indent="-323850" lvl="0" marL="457200" rtl="0" algn="l">
              <a:spcBef>
                <a:spcPts val="0"/>
              </a:spcBef>
              <a:spcAft>
                <a:spcPts val="0"/>
              </a:spcAft>
              <a:buClr>
                <a:schemeClr val="dk1"/>
              </a:buClr>
              <a:buSzPts val="1500"/>
              <a:buFont typeface="Arimo"/>
              <a:buChar char="●"/>
            </a:pPr>
            <a:r>
              <a:rPr lang="en" sz="1500">
                <a:solidFill>
                  <a:schemeClr val="dk1"/>
                </a:solidFill>
                <a:latin typeface="Arimo"/>
                <a:ea typeface="Arimo"/>
                <a:cs typeface="Arimo"/>
                <a:sym typeface="Arimo"/>
              </a:rPr>
              <a:t>No P-Value</a:t>
            </a:r>
            <a:endParaRPr sz="1500">
              <a:solidFill>
                <a:schemeClr val="dk1"/>
              </a:solidFill>
              <a:latin typeface="Arimo"/>
              <a:ea typeface="Arimo"/>
              <a:cs typeface="Arimo"/>
              <a:sym typeface="Arimo"/>
            </a:endParaRPr>
          </a:p>
          <a:p>
            <a:pPr indent="-323850" lvl="0" marL="457200" rtl="0" algn="l">
              <a:spcBef>
                <a:spcPts val="0"/>
              </a:spcBef>
              <a:spcAft>
                <a:spcPts val="0"/>
              </a:spcAft>
              <a:buClr>
                <a:schemeClr val="dk1"/>
              </a:buClr>
              <a:buSzPts val="1500"/>
              <a:buFont typeface="Arimo"/>
              <a:buChar char="●"/>
            </a:pPr>
            <a:r>
              <a:rPr lang="en" sz="1500">
                <a:solidFill>
                  <a:schemeClr val="dk1"/>
                </a:solidFill>
                <a:latin typeface="Arimo"/>
                <a:ea typeface="Arimo"/>
                <a:cs typeface="Arimo"/>
                <a:sym typeface="Arimo"/>
              </a:rPr>
              <a:t>Study done only on a </a:t>
            </a:r>
            <a:r>
              <a:rPr lang="en" sz="1500">
                <a:solidFill>
                  <a:schemeClr val="dk1"/>
                </a:solidFill>
                <a:latin typeface="Arimo"/>
                <a:ea typeface="Arimo"/>
                <a:cs typeface="Arimo"/>
                <a:sym typeface="Arimo"/>
              </a:rPr>
              <a:t>Latino</a:t>
            </a:r>
            <a:r>
              <a:rPr lang="en" sz="1500">
                <a:solidFill>
                  <a:schemeClr val="dk1"/>
                </a:solidFill>
                <a:latin typeface="Arimo"/>
                <a:ea typeface="Arimo"/>
                <a:cs typeface="Arimo"/>
                <a:sym typeface="Arimo"/>
              </a:rPr>
              <a:t> Population	</a:t>
            </a:r>
            <a:endParaRPr sz="1500">
              <a:solidFill>
                <a:schemeClr val="dk1"/>
              </a:solidFill>
              <a:latin typeface="Arimo"/>
              <a:ea typeface="Arimo"/>
              <a:cs typeface="Arimo"/>
              <a:sym typeface="Arimo"/>
            </a:endParaRPr>
          </a:p>
          <a:p>
            <a:pPr indent="0" lvl="0" marL="0" rtl="0" algn="ctr">
              <a:spcBef>
                <a:spcPts val="0"/>
              </a:spcBef>
              <a:spcAft>
                <a:spcPts val="0"/>
              </a:spcAft>
              <a:buNone/>
            </a:pPr>
            <a:r>
              <a:t/>
            </a:r>
            <a:endParaRPr sz="900">
              <a:latin typeface="Arimo"/>
              <a:ea typeface="Arimo"/>
              <a:cs typeface="Arimo"/>
              <a:sym typeface="Arimo"/>
            </a:endParaRPr>
          </a:p>
        </p:txBody>
      </p:sp>
      <p:sp>
        <p:nvSpPr>
          <p:cNvPr id="1131" name="Google Shape;1131;p51"/>
          <p:cNvSpPr/>
          <p:nvPr/>
        </p:nvSpPr>
        <p:spPr>
          <a:xfrm>
            <a:off x="5299216" y="1181963"/>
            <a:ext cx="2597100" cy="265200"/>
          </a:xfrm>
          <a:prstGeom prst="roundRect">
            <a:avLst>
              <a:gd fmla="val 16667" name="adj"/>
            </a:avLst>
          </a:prstGeom>
          <a:solidFill>
            <a:srgbClr val="ECBE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Flaws of the Study</a:t>
            </a:r>
            <a:endParaRPr b="1">
              <a:latin typeface="Barlow"/>
              <a:ea typeface="Barlow"/>
              <a:cs typeface="Barlow"/>
              <a:sym typeface="Barlow"/>
            </a:endParaRPr>
          </a:p>
        </p:txBody>
      </p:sp>
      <p:sp>
        <p:nvSpPr>
          <p:cNvPr id="1132" name="Google Shape;1132;p51"/>
          <p:cNvSpPr/>
          <p:nvPr/>
        </p:nvSpPr>
        <p:spPr>
          <a:xfrm>
            <a:off x="807450" y="4366400"/>
            <a:ext cx="7529100" cy="612900"/>
          </a:xfrm>
          <a:prstGeom prst="roundRect">
            <a:avLst>
              <a:gd fmla="val 16667" name="adj"/>
            </a:avLst>
          </a:prstGeom>
          <a:solidFill>
            <a:srgbClr val="F3D1C8"/>
          </a:solidFill>
          <a:ln cap="flat" cmpd="sng" w="76200">
            <a:solidFill>
              <a:srgbClr val="ECBEB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mo"/>
                <a:ea typeface="Arimo"/>
                <a:cs typeface="Arimo"/>
                <a:sym typeface="Arimo"/>
              </a:rPr>
              <a:t>A</a:t>
            </a:r>
            <a:r>
              <a:rPr lang="en">
                <a:latin typeface="Arimo"/>
                <a:ea typeface="Arimo"/>
                <a:cs typeface="Arimo"/>
                <a:sym typeface="Arimo"/>
              </a:rPr>
              <a:t>lthough</a:t>
            </a:r>
            <a:r>
              <a:rPr lang="en">
                <a:latin typeface="Arimo"/>
                <a:ea typeface="Arimo"/>
                <a:cs typeface="Arimo"/>
                <a:sym typeface="Arimo"/>
              </a:rPr>
              <a:t> the results show that MIRCERA® is effective at keeping hemoglobin levels stable, the study itself is not a good </a:t>
            </a:r>
            <a:r>
              <a:rPr lang="en">
                <a:latin typeface="Arimo"/>
                <a:ea typeface="Arimo"/>
                <a:cs typeface="Arimo"/>
                <a:sym typeface="Arimo"/>
              </a:rPr>
              <a:t>representation of its efficacy.</a:t>
            </a:r>
            <a:endParaRPr>
              <a:latin typeface="Arimo"/>
              <a:ea typeface="Arimo"/>
              <a:cs typeface="Arimo"/>
              <a:sym typeface="Arimo"/>
            </a:endParaRPr>
          </a:p>
        </p:txBody>
      </p:sp>
      <p:sp>
        <p:nvSpPr>
          <p:cNvPr id="1133" name="Google Shape;1133;p51"/>
          <p:cNvSpPr txBox="1"/>
          <p:nvPr/>
        </p:nvSpPr>
        <p:spPr>
          <a:xfrm>
            <a:off x="1889100" y="180500"/>
            <a:ext cx="53658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latin typeface="Barlow ExtraBold"/>
                <a:ea typeface="Barlow ExtraBold"/>
                <a:cs typeface="Barlow ExtraBold"/>
                <a:sym typeface="Barlow ExtraBold"/>
              </a:rPr>
              <a:t>Should MICERA be Used to Treat Dialysis Patients?</a:t>
            </a:r>
            <a:endParaRPr>
              <a:solidFill>
                <a:schemeClr val="dk1"/>
              </a:solidFill>
              <a:latin typeface="Arimo"/>
              <a:ea typeface="Arimo"/>
              <a:cs typeface="Arimo"/>
              <a:sym typeface="Arim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52"/>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Next Steps</a:t>
            </a:r>
            <a:endParaRPr/>
          </a:p>
        </p:txBody>
      </p:sp>
      <p:sp>
        <p:nvSpPr>
          <p:cNvPr id="1139" name="Google Shape;1139;p52"/>
          <p:cNvSpPr/>
          <p:nvPr/>
        </p:nvSpPr>
        <p:spPr>
          <a:xfrm>
            <a:off x="572850" y="1190400"/>
            <a:ext cx="4566300" cy="2762700"/>
          </a:xfrm>
          <a:prstGeom prst="flowChartAlternateProcess">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Arimo"/>
              <a:buChar char="●"/>
            </a:pPr>
            <a:r>
              <a:rPr b="1" lang="en">
                <a:latin typeface="Arimo"/>
                <a:ea typeface="Arimo"/>
                <a:cs typeface="Arimo"/>
                <a:sym typeface="Arimo"/>
              </a:rPr>
              <a:t>As a group we </a:t>
            </a:r>
            <a:r>
              <a:rPr b="1" lang="en">
                <a:latin typeface="Arimo"/>
                <a:ea typeface="Arimo"/>
                <a:cs typeface="Arimo"/>
                <a:sym typeface="Arimo"/>
              </a:rPr>
              <a:t>believe</a:t>
            </a:r>
            <a:r>
              <a:rPr b="1" lang="en">
                <a:latin typeface="Arimo"/>
                <a:ea typeface="Arimo"/>
                <a:cs typeface="Arimo"/>
                <a:sym typeface="Arimo"/>
              </a:rPr>
              <a:t> more trials have to be done before recommending Micera for the </a:t>
            </a:r>
            <a:r>
              <a:rPr b="1" lang="en">
                <a:latin typeface="Arimo"/>
                <a:ea typeface="Arimo"/>
                <a:cs typeface="Arimo"/>
                <a:sym typeface="Arimo"/>
              </a:rPr>
              <a:t>maintenance</a:t>
            </a:r>
            <a:r>
              <a:rPr b="1" lang="en">
                <a:latin typeface="Arimo"/>
                <a:ea typeface="Arimo"/>
                <a:cs typeface="Arimo"/>
                <a:sym typeface="Arimo"/>
              </a:rPr>
              <a:t> treatment of Dialysis Patients with Chronic Renal Anemia.</a:t>
            </a:r>
            <a:endParaRPr b="1">
              <a:latin typeface="Arimo"/>
              <a:ea typeface="Arimo"/>
              <a:cs typeface="Arimo"/>
              <a:sym typeface="Arimo"/>
            </a:endParaRPr>
          </a:p>
          <a:p>
            <a:pPr indent="0" lvl="0" marL="457200" rtl="0" algn="l">
              <a:spcBef>
                <a:spcPts val="0"/>
              </a:spcBef>
              <a:spcAft>
                <a:spcPts val="0"/>
              </a:spcAft>
              <a:buNone/>
            </a:pPr>
            <a:r>
              <a:t/>
            </a:r>
            <a:endParaRPr b="1">
              <a:latin typeface="Arimo"/>
              <a:ea typeface="Arimo"/>
              <a:cs typeface="Arimo"/>
              <a:sym typeface="Arimo"/>
            </a:endParaRPr>
          </a:p>
          <a:p>
            <a:pPr indent="-304800" lvl="0" marL="457200" rtl="0" algn="l">
              <a:spcBef>
                <a:spcPts val="0"/>
              </a:spcBef>
              <a:spcAft>
                <a:spcPts val="0"/>
              </a:spcAft>
              <a:buSzPts val="1200"/>
              <a:buFont typeface="Arimo"/>
              <a:buChar char="●"/>
            </a:pPr>
            <a:r>
              <a:rPr b="1" lang="en" sz="1200">
                <a:latin typeface="Arimo"/>
                <a:ea typeface="Arimo"/>
                <a:cs typeface="Arimo"/>
                <a:sym typeface="Arimo"/>
              </a:rPr>
              <a:t>The range for hemoglobin levels had to remain between 10.5-12.5 and as seen from the </a:t>
            </a:r>
            <a:r>
              <a:rPr b="1" lang="en" sz="1200">
                <a:latin typeface="Arimo"/>
                <a:ea typeface="Arimo"/>
                <a:cs typeface="Arimo"/>
                <a:sym typeface="Arimo"/>
              </a:rPr>
              <a:t>results</a:t>
            </a:r>
            <a:r>
              <a:rPr b="1" lang="en" sz="1200">
                <a:latin typeface="Arimo"/>
                <a:ea typeface="Arimo"/>
                <a:cs typeface="Arimo"/>
                <a:sym typeface="Arimo"/>
              </a:rPr>
              <a:t> the mean hemoglobin levels for all participants remained no lower and no higher than 11 through the 48 weeks. However…</a:t>
            </a:r>
            <a:endParaRPr b="1" sz="1200">
              <a:latin typeface="Arimo"/>
              <a:ea typeface="Arimo"/>
              <a:cs typeface="Arimo"/>
              <a:sym typeface="Arimo"/>
            </a:endParaRPr>
          </a:p>
        </p:txBody>
      </p:sp>
      <p:sp>
        <p:nvSpPr>
          <p:cNvPr id="1140" name="Google Shape;1140;p52"/>
          <p:cNvSpPr/>
          <p:nvPr/>
        </p:nvSpPr>
        <p:spPr>
          <a:xfrm>
            <a:off x="4898750" y="2481075"/>
            <a:ext cx="3829200" cy="229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Arimo"/>
              <a:buChar char="●"/>
            </a:pPr>
            <a:r>
              <a:rPr b="1" lang="en" sz="1200" u="sng">
                <a:latin typeface="Arimo"/>
                <a:ea typeface="Arimo"/>
                <a:cs typeface="Arimo"/>
                <a:sym typeface="Arimo"/>
              </a:rPr>
              <a:t>There was no P-value to reference in the study.</a:t>
            </a:r>
            <a:endParaRPr b="1" sz="1200" u="sng">
              <a:latin typeface="Arimo"/>
              <a:ea typeface="Arimo"/>
              <a:cs typeface="Arimo"/>
              <a:sym typeface="Arimo"/>
            </a:endParaRPr>
          </a:p>
          <a:p>
            <a:pPr indent="-317500" lvl="0" marL="457200" rtl="0" algn="l">
              <a:spcBef>
                <a:spcPts val="0"/>
              </a:spcBef>
              <a:spcAft>
                <a:spcPts val="0"/>
              </a:spcAft>
              <a:buSzPts val="1400"/>
              <a:buFont typeface="Arimo"/>
              <a:buChar char="●"/>
            </a:pPr>
            <a:r>
              <a:rPr b="1" lang="en" sz="1200" u="sng">
                <a:latin typeface="Arimo"/>
                <a:ea typeface="Arimo"/>
                <a:cs typeface="Arimo"/>
                <a:sym typeface="Arimo"/>
              </a:rPr>
              <a:t>There was no placebo and no control group, making it impossible to compare results.</a:t>
            </a:r>
            <a:endParaRPr b="1" sz="1200" u="sng">
              <a:latin typeface="Arimo"/>
              <a:ea typeface="Arimo"/>
              <a:cs typeface="Arimo"/>
              <a:sym typeface="Arimo"/>
            </a:endParaRPr>
          </a:p>
          <a:p>
            <a:pPr indent="-298450" lvl="0" marL="457200" rtl="0" algn="l">
              <a:spcBef>
                <a:spcPts val="0"/>
              </a:spcBef>
              <a:spcAft>
                <a:spcPts val="0"/>
              </a:spcAft>
              <a:buSzPts val="1100"/>
              <a:buFont typeface="Arimo"/>
              <a:buChar char="●"/>
            </a:pPr>
            <a:r>
              <a:rPr b="1" lang="en" sz="1100">
                <a:latin typeface="Arimo"/>
                <a:ea typeface="Arimo"/>
                <a:cs typeface="Arimo"/>
                <a:sym typeface="Arimo"/>
              </a:rPr>
              <a:t>There was a lack of information explaining if the patients who had adverse effects during the study, had signs prior as well.</a:t>
            </a:r>
            <a:endParaRPr b="1" sz="1100">
              <a:latin typeface="Arimo"/>
              <a:ea typeface="Arimo"/>
              <a:cs typeface="Arimo"/>
              <a:sym typeface="Arimo"/>
            </a:endParaRPr>
          </a:p>
          <a:p>
            <a:pPr indent="-311150" lvl="0" marL="457200" rtl="0" algn="l">
              <a:spcBef>
                <a:spcPts val="0"/>
              </a:spcBef>
              <a:spcAft>
                <a:spcPts val="0"/>
              </a:spcAft>
              <a:buSzPts val="1300"/>
              <a:buFont typeface="Arimo"/>
              <a:buChar char="●"/>
            </a:pPr>
            <a:r>
              <a:rPr b="1" lang="en" sz="1100">
                <a:latin typeface="Arimo"/>
                <a:ea typeface="Arimo"/>
                <a:cs typeface="Arimo"/>
                <a:sym typeface="Arimo"/>
              </a:rPr>
              <a:t>Until further research can be done, alternative ESAs should continue to be used.</a:t>
            </a:r>
            <a:endParaRPr b="1" sz="1100">
              <a:latin typeface="Arimo"/>
              <a:ea typeface="Arimo"/>
              <a:cs typeface="Arimo"/>
              <a:sym typeface="Arimo"/>
            </a:endParaRPr>
          </a:p>
        </p:txBody>
      </p:sp>
      <p:grpSp>
        <p:nvGrpSpPr>
          <p:cNvPr id="1141" name="Google Shape;1141;p52"/>
          <p:cNvGrpSpPr/>
          <p:nvPr/>
        </p:nvGrpSpPr>
        <p:grpSpPr>
          <a:xfrm>
            <a:off x="869704" y="3673751"/>
            <a:ext cx="1387744" cy="1571202"/>
            <a:chOff x="3830208" y="3802589"/>
            <a:chExt cx="225789" cy="304137"/>
          </a:xfrm>
        </p:grpSpPr>
        <p:sp>
          <p:nvSpPr>
            <p:cNvPr id="1142" name="Google Shape;1142;p52"/>
            <p:cNvSpPr/>
            <p:nvPr/>
          </p:nvSpPr>
          <p:spPr>
            <a:xfrm>
              <a:off x="3883137" y="3802592"/>
              <a:ext cx="120017" cy="84960"/>
            </a:xfrm>
            <a:custGeom>
              <a:rect b="b" l="l" r="r" t="t"/>
              <a:pathLst>
                <a:path extrusionOk="0" h="84960" w="120017">
                  <a:moveTo>
                    <a:pt x="59534" y="2"/>
                  </a:moveTo>
                  <a:cubicBezTo>
                    <a:pt x="26464" y="261"/>
                    <a:pt x="0" y="27631"/>
                    <a:pt x="0" y="60656"/>
                  </a:cubicBezTo>
                  <a:lnTo>
                    <a:pt x="0" y="84961"/>
                  </a:lnTo>
                  <a:cubicBezTo>
                    <a:pt x="4015" y="81679"/>
                    <a:pt x="9714" y="78571"/>
                    <a:pt x="16448" y="79521"/>
                  </a:cubicBezTo>
                  <a:lnTo>
                    <a:pt x="27846" y="79521"/>
                  </a:lnTo>
                  <a:cubicBezTo>
                    <a:pt x="29314" y="79521"/>
                    <a:pt x="37689" y="78830"/>
                    <a:pt x="37085" y="78873"/>
                  </a:cubicBezTo>
                  <a:cubicBezTo>
                    <a:pt x="47532" y="78053"/>
                    <a:pt x="56771" y="70844"/>
                    <a:pt x="59318" y="60354"/>
                  </a:cubicBezTo>
                  <a:cubicBezTo>
                    <a:pt x="59404" y="60008"/>
                    <a:pt x="59707" y="59792"/>
                    <a:pt x="60052" y="59792"/>
                  </a:cubicBezTo>
                  <a:cubicBezTo>
                    <a:pt x="60397" y="59792"/>
                    <a:pt x="60700" y="60008"/>
                    <a:pt x="60743" y="60354"/>
                  </a:cubicBezTo>
                  <a:cubicBezTo>
                    <a:pt x="63290" y="70801"/>
                    <a:pt x="72399" y="77967"/>
                    <a:pt x="82717" y="78830"/>
                  </a:cubicBezTo>
                  <a:cubicBezTo>
                    <a:pt x="90272" y="79478"/>
                    <a:pt x="90359" y="79521"/>
                    <a:pt x="91740" y="79521"/>
                  </a:cubicBezTo>
                  <a:lnTo>
                    <a:pt x="103569" y="79521"/>
                  </a:lnTo>
                  <a:cubicBezTo>
                    <a:pt x="110434" y="78528"/>
                    <a:pt x="116262" y="81550"/>
                    <a:pt x="120018" y="84961"/>
                  </a:cubicBezTo>
                  <a:cubicBezTo>
                    <a:pt x="120018" y="75550"/>
                    <a:pt x="120018" y="63289"/>
                    <a:pt x="120018" y="59922"/>
                  </a:cubicBezTo>
                  <a:cubicBezTo>
                    <a:pt x="119975" y="26681"/>
                    <a:pt x="92906" y="-257"/>
                    <a:pt x="59534" y="2"/>
                  </a:cubicBezTo>
                  <a:close/>
                </a:path>
              </a:pathLst>
            </a:custGeom>
            <a:solidFill>
              <a:srgbClr val="685E6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52"/>
            <p:cNvSpPr/>
            <p:nvPr/>
          </p:nvSpPr>
          <p:spPr>
            <a:xfrm>
              <a:off x="3883741" y="3802589"/>
              <a:ext cx="69334" cy="84963"/>
            </a:xfrm>
            <a:custGeom>
              <a:rect b="b" l="l" r="r" t="t"/>
              <a:pathLst>
                <a:path extrusionOk="0" h="84963" w="69334">
                  <a:moveTo>
                    <a:pt x="18391" y="60659"/>
                  </a:moveTo>
                  <a:cubicBezTo>
                    <a:pt x="18391" y="30569"/>
                    <a:pt x="40366" y="5185"/>
                    <a:pt x="69334" y="695"/>
                  </a:cubicBezTo>
                  <a:cubicBezTo>
                    <a:pt x="66183" y="221"/>
                    <a:pt x="62945" y="-39"/>
                    <a:pt x="59664" y="5"/>
                  </a:cubicBezTo>
                  <a:cubicBezTo>
                    <a:pt x="26508" y="264"/>
                    <a:pt x="0" y="27634"/>
                    <a:pt x="0" y="60659"/>
                  </a:cubicBezTo>
                  <a:lnTo>
                    <a:pt x="0" y="84963"/>
                  </a:lnTo>
                  <a:cubicBezTo>
                    <a:pt x="4058" y="81682"/>
                    <a:pt x="9757" y="78574"/>
                    <a:pt x="16492" y="79524"/>
                  </a:cubicBezTo>
                  <a:lnTo>
                    <a:pt x="18434" y="79524"/>
                  </a:lnTo>
                  <a:lnTo>
                    <a:pt x="18434" y="60659"/>
                  </a:lnTo>
                  <a:close/>
                </a:path>
              </a:pathLst>
            </a:custGeom>
            <a:solidFill>
              <a:srgbClr val="554E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52"/>
            <p:cNvSpPr/>
            <p:nvPr/>
          </p:nvSpPr>
          <p:spPr>
            <a:xfrm>
              <a:off x="3965682" y="3908403"/>
              <a:ext cx="57857" cy="73302"/>
            </a:xfrm>
            <a:custGeom>
              <a:rect b="b" l="l" r="r" t="t"/>
              <a:pathLst>
                <a:path extrusionOk="0" h="73302" w="57857">
                  <a:moveTo>
                    <a:pt x="43" y="55215"/>
                  </a:moveTo>
                  <a:cubicBezTo>
                    <a:pt x="43" y="57028"/>
                    <a:pt x="1166" y="58668"/>
                    <a:pt x="2849" y="59316"/>
                  </a:cubicBezTo>
                  <a:cubicBezTo>
                    <a:pt x="6001" y="60525"/>
                    <a:pt x="31386" y="69677"/>
                    <a:pt x="40797" y="73303"/>
                  </a:cubicBezTo>
                  <a:cubicBezTo>
                    <a:pt x="62642" y="64539"/>
                    <a:pt x="60872" y="33284"/>
                    <a:pt x="50166" y="27758"/>
                  </a:cubicBezTo>
                  <a:cubicBezTo>
                    <a:pt x="46755" y="25988"/>
                    <a:pt x="43690" y="23959"/>
                    <a:pt x="41445" y="21326"/>
                  </a:cubicBezTo>
                  <a:cubicBezTo>
                    <a:pt x="37128" y="16275"/>
                    <a:pt x="34797" y="6734"/>
                    <a:pt x="34581" y="0"/>
                  </a:cubicBezTo>
                  <a:cubicBezTo>
                    <a:pt x="30868" y="2504"/>
                    <a:pt x="24306" y="3756"/>
                    <a:pt x="19298" y="2935"/>
                  </a:cubicBezTo>
                  <a:cubicBezTo>
                    <a:pt x="18823" y="17268"/>
                    <a:pt x="11268" y="31816"/>
                    <a:pt x="0" y="39371"/>
                  </a:cubicBezTo>
                  <a:lnTo>
                    <a:pt x="43" y="55215"/>
                  </a:lnTo>
                  <a:close/>
                </a:path>
              </a:pathLst>
            </a:custGeom>
            <a:solidFill>
              <a:srgbClr val="685E6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52"/>
            <p:cNvSpPr/>
            <p:nvPr/>
          </p:nvSpPr>
          <p:spPr>
            <a:xfrm>
              <a:off x="3862772" y="3908446"/>
              <a:ext cx="57795" cy="73432"/>
            </a:xfrm>
            <a:custGeom>
              <a:rect b="b" l="l" r="r" t="t"/>
              <a:pathLst>
                <a:path extrusionOk="0" h="73432" w="57795">
                  <a:moveTo>
                    <a:pt x="16610" y="73433"/>
                  </a:moveTo>
                  <a:cubicBezTo>
                    <a:pt x="37116" y="65489"/>
                    <a:pt x="34267" y="67302"/>
                    <a:pt x="53478" y="59877"/>
                  </a:cubicBezTo>
                  <a:cubicBezTo>
                    <a:pt x="54687" y="59402"/>
                    <a:pt x="57796" y="58582"/>
                    <a:pt x="57796" y="55172"/>
                  </a:cubicBezTo>
                  <a:lnTo>
                    <a:pt x="57796" y="39069"/>
                  </a:lnTo>
                  <a:cubicBezTo>
                    <a:pt x="46312" y="31342"/>
                    <a:pt x="39404" y="16620"/>
                    <a:pt x="39102" y="2936"/>
                  </a:cubicBezTo>
                  <a:cubicBezTo>
                    <a:pt x="34094" y="3713"/>
                    <a:pt x="27489" y="2504"/>
                    <a:pt x="23819" y="0"/>
                  </a:cubicBezTo>
                  <a:cubicBezTo>
                    <a:pt x="23604" y="6735"/>
                    <a:pt x="21272" y="16275"/>
                    <a:pt x="16955" y="21326"/>
                  </a:cubicBezTo>
                  <a:cubicBezTo>
                    <a:pt x="14710" y="23959"/>
                    <a:pt x="11645" y="25988"/>
                    <a:pt x="8234" y="27759"/>
                  </a:cubicBezTo>
                  <a:cubicBezTo>
                    <a:pt x="-2559" y="33284"/>
                    <a:pt x="-5494" y="64885"/>
                    <a:pt x="16610" y="73433"/>
                  </a:cubicBezTo>
                  <a:close/>
                </a:path>
              </a:pathLst>
            </a:custGeom>
            <a:solidFill>
              <a:srgbClr val="685E6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52"/>
            <p:cNvSpPr/>
            <p:nvPr/>
          </p:nvSpPr>
          <p:spPr>
            <a:xfrm>
              <a:off x="3862664" y="3908403"/>
              <a:ext cx="40159" cy="73475"/>
            </a:xfrm>
            <a:custGeom>
              <a:rect b="b" l="l" r="r" t="t"/>
              <a:pathLst>
                <a:path extrusionOk="0" h="73475" w="40159">
                  <a:moveTo>
                    <a:pt x="26604" y="27758"/>
                  </a:moveTo>
                  <a:cubicBezTo>
                    <a:pt x="30014" y="25988"/>
                    <a:pt x="33080" y="23959"/>
                    <a:pt x="35325" y="21326"/>
                  </a:cubicBezTo>
                  <a:cubicBezTo>
                    <a:pt x="37397" y="18865"/>
                    <a:pt x="39037" y="15368"/>
                    <a:pt x="40160" y="11656"/>
                  </a:cubicBezTo>
                  <a:cubicBezTo>
                    <a:pt x="39512" y="8763"/>
                    <a:pt x="39167" y="5828"/>
                    <a:pt x="39081" y="2935"/>
                  </a:cubicBezTo>
                  <a:cubicBezTo>
                    <a:pt x="34073" y="3712"/>
                    <a:pt x="27467" y="2504"/>
                    <a:pt x="23798" y="0"/>
                  </a:cubicBezTo>
                  <a:cubicBezTo>
                    <a:pt x="23582" y="6734"/>
                    <a:pt x="21251" y="16275"/>
                    <a:pt x="16933" y="21326"/>
                  </a:cubicBezTo>
                  <a:cubicBezTo>
                    <a:pt x="14688" y="23959"/>
                    <a:pt x="11623" y="25988"/>
                    <a:pt x="8213" y="27758"/>
                  </a:cubicBezTo>
                  <a:cubicBezTo>
                    <a:pt x="-2537" y="33327"/>
                    <a:pt x="-5516" y="64885"/>
                    <a:pt x="16631" y="73476"/>
                  </a:cubicBezTo>
                  <a:cubicBezTo>
                    <a:pt x="21467" y="71619"/>
                    <a:pt x="24963" y="70281"/>
                    <a:pt x="27813" y="69245"/>
                  </a:cubicBezTo>
                  <a:cubicBezTo>
                    <a:pt x="13782" y="57373"/>
                    <a:pt x="17192" y="32593"/>
                    <a:pt x="26604" y="27758"/>
                  </a:cubicBezTo>
                  <a:close/>
                </a:path>
              </a:pathLst>
            </a:custGeom>
            <a:solidFill>
              <a:srgbClr val="554E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52"/>
            <p:cNvSpPr/>
            <p:nvPr/>
          </p:nvSpPr>
          <p:spPr>
            <a:xfrm>
              <a:off x="3909774" y="3945745"/>
              <a:ext cx="67175" cy="55344"/>
            </a:xfrm>
            <a:custGeom>
              <a:rect b="b" l="l" r="r" t="t"/>
              <a:pathLst>
                <a:path extrusionOk="0" h="55344" w="67175">
                  <a:moveTo>
                    <a:pt x="0" y="23182"/>
                  </a:moveTo>
                  <a:cubicBezTo>
                    <a:pt x="1209" y="26981"/>
                    <a:pt x="4922" y="38637"/>
                    <a:pt x="9455" y="52926"/>
                  </a:cubicBezTo>
                  <a:cubicBezTo>
                    <a:pt x="16362" y="54437"/>
                    <a:pt x="24565" y="55344"/>
                    <a:pt x="33329" y="55344"/>
                  </a:cubicBezTo>
                  <a:cubicBezTo>
                    <a:pt x="42395" y="55344"/>
                    <a:pt x="50813" y="54394"/>
                    <a:pt x="57850" y="52797"/>
                  </a:cubicBezTo>
                  <a:lnTo>
                    <a:pt x="67176" y="23398"/>
                  </a:lnTo>
                  <a:lnTo>
                    <a:pt x="60527" y="20808"/>
                  </a:lnTo>
                  <a:cubicBezTo>
                    <a:pt x="58843" y="20161"/>
                    <a:pt x="57721" y="18520"/>
                    <a:pt x="57721" y="16707"/>
                  </a:cubicBezTo>
                  <a:lnTo>
                    <a:pt x="57678" y="302"/>
                  </a:lnTo>
                  <a:cubicBezTo>
                    <a:pt x="50900" y="4835"/>
                    <a:pt x="42783" y="7512"/>
                    <a:pt x="34063" y="7468"/>
                  </a:cubicBezTo>
                  <a:cubicBezTo>
                    <a:pt x="24349" y="7425"/>
                    <a:pt x="15844" y="4619"/>
                    <a:pt x="8980" y="0"/>
                  </a:cubicBezTo>
                  <a:lnTo>
                    <a:pt x="8980" y="16620"/>
                  </a:lnTo>
                  <a:cubicBezTo>
                    <a:pt x="8980" y="19988"/>
                    <a:pt x="5958" y="20808"/>
                    <a:pt x="4706" y="21283"/>
                  </a:cubicBezTo>
                  <a:lnTo>
                    <a:pt x="0" y="23182"/>
                  </a:lnTo>
                  <a:close/>
                </a:path>
              </a:pathLst>
            </a:custGeom>
            <a:solidFill>
              <a:srgbClr val="FFBD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52"/>
            <p:cNvSpPr/>
            <p:nvPr/>
          </p:nvSpPr>
          <p:spPr>
            <a:xfrm>
              <a:off x="3909817" y="3945961"/>
              <a:ext cx="26766" cy="54696"/>
            </a:xfrm>
            <a:custGeom>
              <a:rect b="b" l="l" r="r" t="t"/>
              <a:pathLst>
                <a:path extrusionOk="0" h="54696" w="26766">
                  <a:moveTo>
                    <a:pt x="19341" y="35011"/>
                  </a:moveTo>
                  <a:cubicBezTo>
                    <a:pt x="18477" y="32335"/>
                    <a:pt x="19859" y="29442"/>
                    <a:pt x="22492" y="28449"/>
                  </a:cubicBezTo>
                  <a:cubicBezTo>
                    <a:pt x="23745" y="27974"/>
                    <a:pt x="26767" y="27154"/>
                    <a:pt x="26767" y="23787"/>
                  </a:cubicBezTo>
                  <a:lnTo>
                    <a:pt x="26767" y="6864"/>
                  </a:lnTo>
                  <a:cubicBezTo>
                    <a:pt x="20032" y="5828"/>
                    <a:pt x="14031" y="3411"/>
                    <a:pt x="8937" y="0"/>
                  </a:cubicBezTo>
                  <a:lnTo>
                    <a:pt x="8937" y="16534"/>
                  </a:lnTo>
                  <a:cubicBezTo>
                    <a:pt x="8937" y="19901"/>
                    <a:pt x="5958" y="20679"/>
                    <a:pt x="4662" y="21196"/>
                  </a:cubicBezTo>
                  <a:lnTo>
                    <a:pt x="0" y="23010"/>
                  </a:lnTo>
                  <a:cubicBezTo>
                    <a:pt x="1209" y="26808"/>
                    <a:pt x="4878" y="38378"/>
                    <a:pt x="9368" y="52538"/>
                  </a:cubicBezTo>
                  <a:cubicBezTo>
                    <a:pt x="14204" y="53617"/>
                    <a:pt x="19730" y="54351"/>
                    <a:pt x="25558" y="54697"/>
                  </a:cubicBezTo>
                  <a:cubicBezTo>
                    <a:pt x="23011" y="46581"/>
                    <a:pt x="20809" y="39630"/>
                    <a:pt x="19341" y="35011"/>
                  </a:cubicBezTo>
                  <a:close/>
                </a:path>
              </a:pathLst>
            </a:custGeom>
            <a:solidFill>
              <a:srgbClr val="F6A9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52"/>
            <p:cNvSpPr/>
            <p:nvPr/>
          </p:nvSpPr>
          <p:spPr>
            <a:xfrm>
              <a:off x="3918452" y="3997938"/>
              <a:ext cx="49863" cy="78655"/>
            </a:xfrm>
            <a:custGeom>
              <a:rect b="b" l="l" r="r" t="t"/>
              <a:pathLst>
                <a:path extrusionOk="0" h="78655" w="49863">
                  <a:moveTo>
                    <a:pt x="24651" y="2849"/>
                  </a:moveTo>
                  <a:cubicBezTo>
                    <a:pt x="15542" y="2849"/>
                    <a:pt x="7037" y="1856"/>
                    <a:pt x="0" y="172"/>
                  </a:cubicBezTo>
                  <a:cubicBezTo>
                    <a:pt x="10145" y="32118"/>
                    <a:pt x="23874" y="75375"/>
                    <a:pt x="24910" y="78656"/>
                  </a:cubicBezTo>
                  <a:lnTo>
                    <a:pt x="49864" y="0"/>
                  </a:lnTo>
                  <a:cubicBezTo>
                    <a:pt x="42740" y="1813"/>
                    <a:pt x="34019" y="2849"/>
                    <a:pt x="24651" y="284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52"/>
            <p:cNvSpPr/>
            <p:nvPr/>
          </p:nvSpPr>
          <p:spPr>
            <a:xfrm>
              <a:off x="3918452" y="3998111"/>
              <a:ext cx="32896" cy="78483"/>
            </a:xfrm>
            <a:custGeom>
              <a:rect b="b" l="l" r="r" t="t"/>
              <a:pathLst>
                <a:path extrusionOk="0" h="78483" w="32896">
                  <a:moveTo>
                    <a:pt x="18650" y="7943"/>
                  </a:moveTo>
                  <a:cubicBezTo>
                    <a:pt x="18046" y="6044"/>
                    <a:pt x="17441" y="4188"/>
                    <a:pt x="16880" y="2418"/>
                  </a:cubicBezTo>
                  <a:cubicBezTo>
                    <a:pt x="10707" y="2029"/>
                    <a:pt x="4965" y="1209"/>
                    <a:pt x="0" y="0"/>
                  </a:cubicBezTo>
                  <a:cubicBezTo>
                    <a:pt x="10145" y="31946"/>
                    <a:pt x="23874" y="75202"/>
                    <a:pt x="24910" y="78483"/>
                  </a:cubicBezTo>
                  <a:lnTo>
                    <a:pt x="32897" y="53358"/>
                  </a:lnTo>
                  <a:cubicBezTo>
                    <a:pt x="28537" y="39544"/>
                    <a:pt x="23788" y="24478"/>
                    <a:pt x="18650" y="7943"/>
                  </a:cubicBezTo>
                  <a:close/>
                </a:path>
              </a:pathLst>
            </a:custGeom>
            <a:solidFill>
              <a:srgbClr val="BEC3C9">
                <a:alpha val="1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52"/>
            <p:cNvSpPr/>
            <p:nvPr/>
          </p:nvSpPr>
          <p:spPr>
            <a:xfrm>
              <a:off x="3830295" y="3968410"/>
              <a:ext cx="114966" cy="138187"/>
            </a:xfrm>
            <a:custGeom>
              <a:rect b="b" l="l" r="r" t="t"/>
              <a:pathLst>
                <a:path extrusionOk="0" h="138187" w="114966">
                  <a:moveTo>
                    <a:pt x="113110" y="104040"/>
                  </a:moveTo>
                  <a:lnTo>
                    <a:pt x="80084" y="0"/>
                  </a:lnTo>
                  <a:lnTo>
                    <a:pt x="23874" y="21801"/>
                  </a:lnTo>
                  <a:cubicBezTo>
                    <a:pt x="13642" y="25988"/>
                    <a:pt x="0" y="39242"/>
                    <a:pt x="0" y="58841"/>
                  </a:cubicBezTo>
                  <a:lnTo>
                    <a:pt x="0" y="130244"/>
                  </a:lnTo>
                  <a:cubicBezTo>
                    <a:pt x="0" y="134648"/>
                    <a:pt x="3583" y="138187"/>
                    <a:pt x="7944" y="138187"/>
                  </a:cubicBezTo>
                  <a:lnTo>
                    <a:pt x="114967" y="138187"/>
                  </a:lnTo>
                  <a:lnTo>
                    <a:pt x="113110" y="1040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52"/>
            <p:cNvSpPr/>
            <p:nvPr/>
          </p:nvSpPr>
          <p:spPr>
            <a:xfrm>
              <a:off x="3830208" y="3987491"/>
              <a:ext cx="31040" cy="119106"/>
            </a:xfrm>
            <a:custGeom>
              <a:rect b="b" l="l" r="r" t="t"/>
              <a:pathLst>
                <a:path extrusionOk="0" h="119106" w="31040">
                  <a:moveTo>
                    <a:pt x="18434" y="111811"/>
                  </a:moveTo>
                  <a:lnTo>
                    <a:pt x="18434" y="29399"/>
                  </a:lnTo>
                  <a:cubicBezTo>
                    <a:pt x="18434" y="16663"/>
                    <a:pt x="24219" y="6648"/>
                    <a:pt x="31041" y="0"/>
                  </a:cubicBezTo>
                  <a:lnTo>
                    <a:pt x="23960" y="2720"/>
                  </a:lnTo>
                  <a:cubicBezTo>
                    <a:pt x="13729" y="6907"/>
                    <a:pt x="0" y="20161"/>
                    <a:pt x="0" y="39759"/>
                  </a:cubicBezTo>
                  <a:lnTo>
                    <a:pt x="0" y="111163"/>
                  </a:lnTo>
                  <a:cubicBezTo>
                    <a:pt x="0" y="115566"/>
                    <a:pt x="3583" y="119106"/>
                    <a:pt x="7944" y="119106"/>
                  </a:cubicBezTo>
                  <a:lnTo>
                    <a:pt x="23313" y="119106"/>
                  </a:lnTo>
                  <a:cubicBezTo>
                    <a:pt x="20464" y="117984"/>
                    <a:pt x="18434" y="115135"/>
                    <a:pt x="18434" y="111811"/>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52"/>
            <p:cNvSpPr/>
            <p:nvPr/>
          </p:nvSpPr>
          <p:spPr>
            <a:xfrm>
              <a:off x="3863494" y="4030107"/>
              <a:ext cx="8936" cy="76576"/>
            </a:xfrm>
            <a:custGeom>
              <a:rect b="b" l="l" r="r" t="t"/>
              <a:pathLst>
                <a:path extrusionOk="0" h="76576" w="8936">
                  <a:moveTo>
                    <a:pt x="8937" y="76576"/>
                  </a:moveTo>
                  <a:lnTo>
                    <a:pt x="8937" y="4655"/>
                  </a:lnTo>
                  <a:cubicBezTo>
                    <a:pt x="8937" y="2367"/>
                    <a:pt x="7296" y="295"/>
                    <a:pt x="5008" y="36"/>
                  </a:cubicBezTo>
                  <a:cubicBezTo>
                    <a:pt x="2288" y="-310"/>
                    <a:pt x="0" y="1892"/>
                    <a:pt x="0" y="4612"/>
                  </a:cubicBezTo>
                  <a:lnTo>
                    <a:pt x="0" y="76576"/>
                  </a:lnTo>
                  <a:lnTo>
                    <a:pt x="8937" y="76576"/>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52"/>
            <p:cNvSpPr/>
            <p:nvPr/>
          </p:nvSpPr>
          <p:spPr>
            <a:xfrm>
              <a:off x="3900363" y="4016889"/>
              <a:ext cx="8893" cy="49908"/>
            </a:xfrm>
            <a:custGeom>
              <a:rect b="b" l="l" r="r" t="t"/>
              <a:pathLst>
                <a:path extrusionOk="0" h="49908" w="8893">
                  <a:moveTo>
                    <a:pt x="0" y="45286"/>
                  </a:moveTo>
                  <a:lnTo>
                    <a:pt x="0" y="4663"/>
                  </a:lnTo>
                  <a:cubicBezTo>
                    <a:pt x="0" y="2203"/>
                    <a:pt x="1900" y="87"/>
                    <a:pt x="4317" y="1"/>
                  </a:cubicBezTo>
                  <a:cubicBezTo>
                    <a:pt x="6821" y="-42"/>
                    <a:pt x="8893" y="1943"/>
                    <a:pt x="8893" y="4447"/>
                  </a:cubicBezTo>
                  <a:lnTo>
                    <a:pt x="8893" y="45459"/>
                  </a:lnTo>
                  <a:cubicBezTo>
                    <a:pt x="8893" y="47963"/>
                    <a:pt x="6821" y="49992"/>
                    <a:pt x="4317" y="49906"/>
                  </a:cubicBezTo>
                  <a:cubicBezTo>
                    <a:pt x="1856" y="49862"/>
                    <a:pt x="0" y="47747"/>
                    <a:pt x="0" y="452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52"/>
            <p:cNvSpPr/>
            <p:nvPr/>
          </p:nvSpPr>
          <p:spPr>
            <a:xfrm>
              <a:off x="3889656" y="4058894"/>
              <a:ext cx="30306" cy="30262"/>
            </a:xfrm>
            <a:custGeom>
              <a:rect b="b" l="l" r="r" t="t"/>
              <a:pathLst>
                <a:path extrusionOk="0" h="30262" w="30306">
                  <a:moveTo>
                    <a:pt x="30307" y="15153"/>
                  </a:moveTo>
                  <a:cubicBezTo>
                    <a:pt x="30307" y="23528"/>
                    <a:pt x="23529" y="30262"/>
                    <a:pt x="15153" y="30262"/>
                  </a:cubicBezTo>
                  <a:cubicBezTo>
                    <a:pt x="6778" y="30262"/>
                    <a:pt x="0" y="23485"/>
                    <a:pt x="0" y="15153"/>
                  </a:cubicBezTo>
                  <a:cubicBezTo>
                    <a:pt x="0" y="6778"/>
                    <a:pt x="6778" y="0"/>
                    <a:pt x="15153" y="0"/>
                  </a:cubicBezTo>
                  <a:cubicBezTo>
                    <a:pt x="23529" y="0"/>
                    <a:pt x="30307" y="6778"/>
                    <a:pt x="30307" y="1515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52"/>
            <p:cNvSpPr/>
            <p:nvPr/>
          </p:nvSpPr>
          <p:spPr>
            <a:xfrm>
              <a:off x="3900233" y="4069457"/>
              <a:ext cx="9195" cy="9166"/>
            </a:xfrm>
            <a:custGeom>
              <a:rect b="b" l="l" r="r" t="t"/>
              <a:pathLst>
                <a:path extrusionOk="0" h="9166" w="9195">
                  <a:moveTo>
                    <a:pt x="4576" y="9166"/>
                  </a:moveTo>
                  <a:cubicBezTo>
                    <a:pt x="2029" y="9166"/>
                    <a:pt x="0" y="7094"/>
                    <a:pt x="0" y="4590"/>
                  </a:cubicBezTo>
                  <a:cubicBezTo>
                    <a:pt x="0" y="1698"/>
                    <a:pt x="2677" y="-504"/>
                    <a:pt x="5483" y="100"/>
                  </a:cubicBezTo>
                  <a:cubicBezTo>
                    <a:pt x="7642" y="489"/>
                    <a:pt x="9196" y="2475"/>
                    <a:pt x="9196" y="4590"/>
                  </a:cubicBezTo>
                  <a:cubicBezTo>
                    <a:pt x="9196" y="7051"/>
                    <a:pt x="7210" y="9166"/>
                    <a:pt x="4576" y="9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52"/>
            <p:cNvSpPr/>
            <p:nvPr/>
          </p:nvSpPr>
          <p:spPr>
            <a:xfrm>
              <a:off x="3889656" y="3968583"/>
              <a:ext cx="53835" cy="104039"/>
            </a:xfrm>
            <a:custGeom>
              <a:rect b="b" l="l" r="r" t="t"/>
              <a:pathLst>
                <a:path extrusionOk="0" h="104039" w="53835">
                  <a:moveTo>
                    <a:pt x="0" y="8116"/>
                  </a:moveTo>
                  <a:lnTo>
                    <a:pt x="0" y="21326"/>
                  </a:lnTo>
                  <a:cubicBezTo>
                    <a:pt x="0" y="22923"/>
                    <a:pt x="734" y="24391"/>
                    <a:pt x="2029" y="25341"/>
                  </a:cubicBezTo>
                  <a:lnTo>
                    <a:pt x="12045" y="32852"/>
                  </a:lnTo>
                  <a:cubicBezTo>
                    <a:pt x="13945" y="34277"/>
                    <a:pt x="14592" y="36781"/>
                    <a:pt x="13599" y="38939"/>
                  </a:cubicBezTo>
                  <a:lnTo>
                    <a:pt x="9153" y="48739"/>
                  </a:lnTo>
                  <a:cubicBezTo>
                    <a:pt x="8203" y="50897"/>
                    <a:pt x="8807" y="53401"/>
                    <a:pt x="10707" y="54826"/>
                  </a:cubicBezTo>
                  <a:lnTo>
                    <a:pt x="53835" y="104040"/>
                  </a:lnTo>
                  <a:cubicBezTo>
                    <a:pt x="52324" y="99334"/>
                    <a:pt x="23054" y="7123"/>
                    <a:pt x="20809" y="0"/>
                  </a:cubicBezTo>
                  <a:lnTo>
                    <a:pt x="0" y="811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52"/>
            <p:cNvSpPr/>
            <p:nvPr/>
          </p:nvSpPr>
          <p:spPr>
            <a:xfrm>
              <a:off x="3889656" y="3968237"/>
              <a:ext cx="54267" cy="104817"/>
            </a:xfrm>
            <a:custGeom>
              <a:rect b="b" l="l" r="r" t="t"/>
              <a:pathLst>
                <a:path extrusionOk="0" h="104817" w="54267">
                  <a:moveTo>
                    <a:pt x="45158" y="76109"/>
                  </a:moveTo>
                  <a:lnTo>
                    <a:pt x="26853" y="55215"/>
                  </a:lnTo>
                  <a:cubicBezTo>
                    <a:pt x="24953" y="53790"/>
                    <a:pt x="24306" y="51243"/>
                    <a:pt x="25299" y="49084"/>
                  </a:cubicBezTo>
                  <a:lnTo>
                    <a:pt x="29789" y="39199"/>
                  </a:lnTo>
                  <a:cubicBezTo>
                    <a:pt x="30782" y="37040"/>
                    <a:pt x="30091" y="34493"/>
                    <a:pt x="28191" y="33069"/>
                  </a:cubicBezTo>
                  <a:lnTo>
                    <a:pt x="18089" y="25514"/>
                  </a:lnTo>
                  <a:cubicBezTo>
                    <a:pt x="16794" y="24564"/>
                    <a:pt x="16060" y="23053"/>
                    <a:pt x="16060" y="21456"/>
                  </a:cubicBezTo>
                  <a:lnTo>
                    <a:pt x="16060" y="15282"/>
                  </a:lnTo>
                  <a:cubicBezTo>
                    <a:pt x="16060" y="10965"/>
                    <a:pt x="18737" y="7080"/>
                    <a:pt x="22752" y="5526"/>
                  </a:cubicBezTo>
                  <a:cubicBezTo>
                    <a:pt x="21888" y="2720"/>
                    <a:pt x="21241" y="820"/>
                    <a:pt x="20982" y="0"/>
                  </a:cubicBezTo>
                  <a:lnTo>
                    <a:pt x="0" y="8116"/>
                  </a:lnTo>
                  <a:lnTo>
                    <a:pt x="0" y="21456"/>
                  </a:lnTo>
                  <a:cubicBezTo>
                    <a:pt x="0" y="23053"/>
                    <a:pt x="734" y="24564"/>
                    <a:pt x="2029" y="25514"/>
                  </a:cubicBezTo>
                  <a:lnTo>
                    <a:pt x="12131" y="33069"/>
                  </a:lnTo>
                  <a:cubicBezTo>
                    <a:pt x="14031" y="34493"/>
                    <a:pt x="14678" y="37040"/>
                    <a:pt x="13729" y="39199"/>
                  </a:cubicBezTo>
                  <a:lnTo>
                    <a:pt x="9239" y="49084"/>
                  </a:lnTo>
                  <a:cubicBezTo>
                    <a:pt x="8246" y="51243"/>
                    <a:pt x="8893" y="53790"/>
                    <a:pt x="10793" y="55215"/>
                  </a:cubicBezTo>
                  <a:lnTo>
                    <a:pt x="54267" y="104817"/>
                  </a:lnTo>
                  <a:cubicBezTo>
                    <a:pt x="53749" y="103177"/>
                    <a:pt x="49993" y="91305"/>
                    <a:pt x="45158" y="76109"/>
                  </a:cubicBez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52"/>
            <p:cNvSpPr/>
            <p:nvPr/>
          </p:nvSpPr>
          <p:spPr>
            <a:xfrm>
              <a:off x="3879122" y="3880169"/>
              <a:ext cx="22060" cy="33304"/>
            </a:xfrm>
            <a:custGeom>
              <a:rect b="b" l="l" r="r" t="t"/>
              <a:pathLst>
                <a:path extrusionOk="0" h="33304" w="22060">
                  <a:moveTo>
                    <a:pt x="22018" y="31990"/>
                  </a:moveTo>
                  <a:lnTo>
                    <a:pt x="20809" y="174"/>
                  </a:lnTo>
                  <a:lnTo>
                    <a:pt x="20766" y="174"/>
                  </a:lnTo>
                  <a:cubicBezTo>
                    <a:pt x="14074" y="-776"/>
                    <a:pt x="8375" y="2332"/>
                    <a:pt x="4360" y="5613"/>
                  </a:cubicBezTo>
                  <a:cubicBezTo>
                    <a:pt x="1641" y="8549"/>
                    <a:pt x="0" y="12391"/>
                    <a:pt x="0" y="16578"/>
                  </a:cubicBezTo>
                  <a:cubicBezTo>
                    <a:pt x="0" y="26766"/>
                    <a:pt x="10966" y="34796"/>
                    <a:pt x="22061" y="33069"/>
                  </a:cubicBezTo>
                  <a:cubicBezTo>
                    <a:pt x="22061" y="32681"/>
                    <a:pt x="22018" y="32335"/>
                    <a:pt x="22018" y="31990"/>
                  </a:cubicBezTo>
                  <a:close/>
                </a:path>
              </a:pathLst>
            </a:custGeom>
            <a:solidFill>
              <a:srgbClr val="FFBD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52"/>
            <p:cNvSpPr/>
            <p:nvPr/>
          </p:nvSpPr>
          <p:spPr>
            <a:xfrm>
              <a:off x="3879122" y="3880083"/>
              <a:ext cx="22060" cy="33304"/>
            </a:xfrm>
            <a:custGeom>
              <a:rect b="b" l="l" r="r" t="t"/>
              <a:pathLst>
                <a:path extrusionOk="0" h="33304" w="22060">
                  <a:moveTo>
                    <a:pt x="21974" y="30954"/>
                  </a:moveTo>
                  <a:cubicBezTo>
                    <a:pt x="16405" y="28018"/>
                    <a:pt x="12477" y="22708"/>
                    <a:pt x="12477" y="16578"/>
                  </a:cubicBezTo>
                  <a:cubicBezTo>
                    <a:pt x="12477" y="12391"/>
                    <a:pt x="14117" y="8549"/>
                    <a:pt x="16837" y="5613"/>
                  </a:cubicBezTo>
                  <a:cubicBezTo>
                    <a:pt x="18046" y="4620"/>
                    <a:pt x="19427" y="3671"/>
                    <a:pt x="20895" y="2807"/>
                  </a:cubicBezTo>
                  <a:lnTo>
                    <a:pt x="20809" y="174"/>
                  </a:lnTo>
                  <a:lnTo>
                    <a:pt x="20766" y="174"/>
                  </a:lnTo>
                  <a:cubicBezTo>
                    <a:pt x="14074" y="-776"/>
                    <a:pt x="8375" y="2332"/>
                    <a:pt x="4360" y="5613"/>
                  </a:cubicBezTo>
                  <a:cubicBezTo>
                    <a:pt x="1641" y="8549"/>
                    <a:pt x="0" y="12391"/>
                    <a:pt x="0" y="16578"/>
                  </a:cubicBezTo>
                  <a:cubicBezTo>
                    <a:pt x="0" y="26767"/>
                    <a:pt x="10966" y="34796"/>
                    <a:pt x="22061" y="33069"/>
                  </a:cubicBezTo>
                  <a:cubicBezTo>
                    <a:pt x="22061" y="32724"/>
                    <a:pt x="22018" y="32379"/>
                    <a:pt x="22018" y="32033"/>
                  </a:cubicBezTo>
                  <a:lnTo>
                    <a:pt x="21974" y="30954"/>
                  </a:lnTo>
                  <a:close/>
                </a:path>
              </a:pathLst>
            </a:custGeom>
            <a:solidFill>
              <a:srgbClr val="F6A9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52"/>
            <p:cNvSpPr/>
            <p:nvPr/>
          </p:nvSpPr>
          <p:spPr>
            <a:xfrm>
              <a:off x="3985541" y="3880149"/>
              <a:ext cx="22061" cy="33290"/>
            </a:xfrm>
            <a:custGeom>
              <a:rect b="b" l="l" r="r" t="t"/>
              <a:pathLst>
                <a:path extrusionOk="0" h="33290" w="22061">
                  <a:moveTo>
                    <a:pt x="17700" y="5590"/>
                  </a:moveTo>
                  <a:cubicBezTo>
                    <a:pt x="13945" y="2179"/>
                    <a:pt x="8116" y="-799"/>
                    <a:pt x="1295" y="194"/>
                  </a:cubicBezTo>
                  <a:lnTo>
                    <a:pt x="1252" y="194"/>
                  </a:lnTo>
                  <a:lnTo>
                    <a:pt x="43" y="31578"/>
                  </a:lnTo>
                  <a:cubicBezTo>
                    <a:pt x="43" y="32053"/>
                    <a:pt x="43" y="32528"/>
                    <a:pt x="0" y="33046"/>
                  </a:cubicBezTo>
                  <a:cubicBezTo>
                    <a:pt x="11095" y="34816"/>
                    <a:pt x="22061" y="26743"/>
                    <a:pt x="22061" y="16555"/>
                  </a:cubicBezTo>
                  <a:cubicBezTo>
                    <a:pt x="22104" y="12324"/>
                    <a:pt x="20420" y="8525"/>
                    <a:pt x="17700" y="5590"/>
                  </a:cubicBezTo>
                  <a:close/>
                </a:path>
              </a:pathLst>
            </a:custGeom>
            <a:solidFill>
              <a:srgbClr val="FFBD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52"/>
            <p:cNvSpPr/>
            <p:nvPr/>
          </p:nvSpPr>
          <p:spPr>
            <a:xfrm>
              <a:off x="3985800" y="3880108"/>
              <a:ext cx="13771" cy="33282"/>
            </a:xfrm>
            <a:custGeom>
              <a:rect b="b" l="l" r="r" t="t"/>
              <a:pathLst>
                <a:path extrusionOk="0" h="33282" w="13771">
                  <a:moveTo>
                    <a:pt x="13772" y="2739"/>
                  </a:moveTo>
                  <a:cubicBezTo>
                    <a:pt x="10361" y="753"/>
                    <a:pt x="6044" y="-499"/>
                    <a:pt x="1295" y="192"/>
                  </a:cubicBezTo>
                  <a:lnTo>
                    <a:pt x="1252" y="192"/>
                  </a:lnTo>
                  <a:lnTo>
                    <a:pt x="43" y="31576"/>
                  </a:lnTo>
                  <a:cubicBezTo>
                    <a:pt x="43" y="32051"/>
                    <a:pt x="43" y="32526"/>
                    <a:pt x="0" y="33044"/>
                  </a:cubicBezTo>
                  <a:cubicBezTo>
                    <a:pt x="4922" y="33821"/>
                    <a:pt x="9843" y="32655"/>
                    <a:pt x="13772" y="30238"/>
                  </a:cubicBezTo>
                  <a:lnTo>
                    <a:pt x="13772" y="2739"/>
                  </a:lnTo>
                  <a:close/>
                </a:path>
              </a:pathLst>
            </a:custGeom>
            <a:solidFill>
              <a:srgbClr val="F6A9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52"/>
            <p:cNvSpPr/>
            <p:nvPr/>
          </p:nvSpPr>
          <p:spPr>
            <a:xfrm>
              <a:off x="3899758" y="3860614"/>
              <a:ext cx="86732" cy="94284"/>
            </a:xfrm>
            <a:custGeom>
              <a:rect b="b" l="l" r="r" t="t"/>
              <a:pathLst>
                <a:path extrusionOk="0" h="94284" w="86732">
                  <a:moveTo>
                    <a:pt x="75464" y="19729"/>
                  </a:moveTo>
                  <a:cubicBezTo>
                    <a:pt x="73910" y="19729"/>
                    <a:pt x="73824" y="19686"/>
                    <a:pt x="66269" y="19038"/>
                  </a:cubicBezTo>
                  <a:cubicBezTo>
                    <a:pt x="56123" y="18175"/>
                    <a:pt x="47360" y="11268"/>
                    <a:pt x="44553" y="1468"/>
                  </a:cubicBezTo>
                  <a:cubicBezTo>
                    <a:pt x="44467" y="1166"/>
                    <a:pt x="44381" y="863"/>
                    <a:pt x="44294" y="561"/>
                  </a:cubicBezTo>
                  <a:cubicBezTo>
                    <a:pt x="44208" y="216"/>
                    <a:pt x="43906" y="0"/>
                    <a:pt x="43604" y="0"/>
                  </a:cubicBezTo>
                  <a:cubicBezTo>
                    <a:pt x="43258" y="0"/>
                    <a:pt x="42956" y="216"/>
                    <a:pt x="42913" y="561"/>
                  </a:cubicBezTo>
                  <a:cubicBezTo>
                    <a:pt x="42827" y="863"/>
                    <a:pt x="42740" y="1166"/>
                    <a:pt x="42654" y="1468"/>
                  </a:cubicBezTo>
                  <a:cubicBezTo>
                    <a:pt x="39848" y="11354"/>
                    <a:pt x="30954" y="18261"/>
                    <a:pt x="20723" y="19038"/>
                  </a:cubicBezTo>
                  <a:cubicBezTo>
                    <a:pt x="21327" y="18995"/>
                    <a:pt x="11527" y="19642"/>
                    <a:pt x="11527" y="19642"/>
                  </a:cubicBezTo>
                  <a:lnTo>
                    <a:pt x="0" y="19642"/>
                  </a:lnTo>
                  <a:lnTo>
                    <a:pt x="0" y="51459"/>
                  </a:lnTo>
                  <a:cubicBezTo>
                    <a:pt x="0" y="73778"/>
                    <a:pt x="17398" y="94154"/>
                    <a:pt x="43733" y="94284"/>
                  </a:cubicBezTo>
                  <a:cubicBezTo>
                    <a:pt x="67391" y="94413"/>
                    <a:pt x="86732" y="74684"/>
                    <a:pt x="86732" y="51027"/>
                  </a:cubicBezTo>
                  <a:lnTo>
                    <a:pt x="86732" y="19642"/>
                  </a:lnTo>
                  <a:lnTo>
                    <a:pt x="75464" y="19729"/>
                  </a:lnTo>
                  <a:lnTo>
                    <a:pt x="75464" y="19729"/>
                  </a:lnTo>
                  <a:close/>
                </a:path>
              </a:pathLst>
            </a:custGeom>
            <a:solidFill>
              <a:srgbClr val="FED2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52"/>
            <p:cNvSpPr/>
            <p:nvPr/>
          </p:nvSpPr>
          <p:spPr>
            <a:xfrm>
              <a:off x="3899758" y="3879868"/>
              <a:ext cx="53015" cy="75115"/>
            </a:xfrm>
            <a:custGeom>
              <a:rect b="b" l="l" r="r" t="t"/>
              <a:pathLst>
                <a:path extrusionOk="0" h="75115" w="53015">
                  <a:moveTo>
                    <a:pt x="18434" y="32291"/>
                  </a:moveTo>
                  <a:lnTo>
                    <a:pt x="18434" y="0"/>
                  </a:lnTo>
                  <a:cubicBezTo>
                    <a:pt x="16017" y="172"/>
                    <a:pt x="12347" y="475"/>
                    <a:pt x="11397" y="475"/>
                  </a:cubicBezTo>
                  <a:lnTo>
                    <a:pt x="0" y="475"/>
                  </a:lnTo>
                  <a:lnTo>
                    <a:pt x="0" y="32291"/>
                  </a:lnTo>
                  <a:cubicBezTo>
                    <a:pt x="0" y="54610"/>
                    <a:pt x="17485" y="75030"/>
                    <a:pt x="44035" y="75116"/>
                  </a:cubicBezTo>
                  <a:cubicBezTo>
                    <a:pt x="47100" y="75116"/>
                    <a:pt x="50123" y="74814"/>
                    <a:pt x="53015" y="74166"/>
                  </a:cubicBezTo>
                  <a:cubicBezTo>
                    <a:pt x="31861" y="69892"/>
                    <a:pt x="18434" y="51847"/>
                    <a:pt x="18434" y="32291"/>
                  </a:cubicBezTo>
                  <a:close/>
                </a:path>
              </a:pathLst>
            </a:custGeom>
            <a:solidFill>
              <a:srgbClr val="FFBD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52"/>
            <p:cNvSpPr/>
            <p:nvPr/>
          </p:nvSpPr>
          <p:spPr>
            <a:xfrm>
              <a:off x="3943103" y="3968712"/>
              <a:ext cx="112894" cy="138014"/>
            </a:xfrm>
            <a:custGeom>
              <a:rect b="b" l="l" r="r" t="t"/>
              <a:pathLst>
                <a:path extrusionOk="0" h="138014" w="112894">
                  <a:moveTo>
                    <a:pt x="104951" y="137971"/>
                  </a:moveTo>
                  <a:cubicBezTo>
                    <a:pt x="109354" y="137971"/>
                    <a:pt x="112895" y="134388"/>
                    <a:pt x="112895" y="130028"/>
                  </a:cubicBezTo>
                  <a:lnTo>
                    <a:pt x="112895" y="58625"/>
                  </a:lnTo>
                  <a:cubicBezTo>
                    <a:pt x="112895" y="41702"/>
                    <a:pt x="102058" y="26938"/>
                    <a:pt x="88934" y="21585"/>
                  </a:cubicBezTo>
                  <a:lnTo>
                    <a:pt x="33027" y="0"/>
                  </a:lnTo>
                  <a:lnTo>
                    <a:pt x="0" y="103824"/>
                  </a:lnTo>
                  <a:lnTo>
                    <a:pt x="0" y="138015"/>
                  </a:lnTo>
                  <a:lnTo>
                    <a:pt x="104951" y="13801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52"/>
            <p:cNvSpPr/>
            <p:nvPr/>
          </p:nvSpPr>
          <p:spPr>
            <a:xfrm>
              <a:off x="4014380" y="4030107"/>
              <a:ext cx="8936" cy="76576"/>
            </a:xfrm>
            <a:custGeom>
              <a:rect b="b" l="l" r="r" t="t"/>
              <a:pathLst>
                <a:path extrusionOk="0" h="76576" w="8936">
                  <a:moveTo>
                    <a:pt x="8937" y="76576"/>
                  </a:moveTo>
                  <a:lnTo>
                    <a:pt x="8937" y="4655"/>
                  </a:lnTo>
                  <a:cubicBezTo>
                    <a:pt x="8937" y="2367"/>
                    <a:pt x="7296" y="295"/>
                    <a:pt x="5008" y="36"/>
                  </a:cubicBezTo>
                  <a:cubicBezTo>
                    <a:pt x="2288" y="-310"/>
                    <a:pt x="0" y="1892"/>
                    <a:pt x="0" y="4612"/>
                  </a:cubicBezTo>
                  <a:lnTo>
                    <a:pt x="0" y="76576"/>
                  </a:lnTo>
                  <a:lnTo>
                    <a:pt x="8937" y="76576"/>
                  </a:lnTo>
                  <a:close/>
                </a:path>
              </a:pathLst>
            </a:custGeom>
            <a:solidFill>
              <a:srgbClr val="062036">
                <a:alpha val="121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52"/>
            <p:cNvSpPr/>
            <p:nvPr/>
          </p:nvSpPr>
          <p:spPr>
            <a:xfrm>
              <a:off x="3976993" y="4018875"/>
              <a:ext cx="8936" cy="42611"/>
            </a:xfrm>
            <a:custGeom>
              <a:rect b="b" l="l" r="r" t="t"/>
              <a:pathLst>
                <a:path extrusionOk="0" h="42611" w="8936">
                  <a:moveTo>
                    <a:pt x="0" y="37947"/>
                  </a:moveTo>
                  <a:lnTo>
                    <a:pt x="0" y="4663"/>
                  </a:lnTo>
                  <a:cubicBezTo>
                    <a:pt x="0" y="2202"/>
                    <a:pt x="1900" y="44"/>
                    <a:pt x="4360" y="1"/>
                  </a:cubicBezTo>
                  <a:cubicBezTo>
                    <a:pt x="6864" y="-43"/>
                    <a:pt x="8937" y="1943"/>
                    <a:pt x="8937" y="4447"/>
                  </a:cubicBezTo>
                  <a:lnTo>
                    <a:pt x="8937" y="38163"/>
                  </a:lnTo>
                  <a:cubicBezTo>
                    <a:pt x="8937" y="40667"/>
                    <a:pt x="6864" y="42696"/>
                    <a:pt x="4360" y="42609"/>
                  </a:cubicBezTo>
                  <a:cubicBezTo>
                    <a:pt x="1900" y="42523"/>
                    <a:pt x="0" y="40365"/>
                    <a:pt x="0" y="37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52"/>
            <p:cNvSpPr/>
            <p:nvPr/>
          </p:nvSpPr>
          <p:spPr>
            <a:xfrm>
              <a:off x="3957393" y="4052768"/>
              <a:ext cx="47532" cy="53915"/>
            </a:xfrm>
            <a:custGeom>
              <a:rect b="b" l="l" r="r" t="t"/>
              <a:pathLst>
                <a:path extrusionOk="0" h="53915" w="47532">
                  <a:moveTo>
                    <a:pt x="47532" y="53916"/>
                  </a:moveTo>
                  <a:lnTo>
                    <a:pt x="47532" y="24042"/>
                  </a:lnTo>
                  <a:cubicBezTo>
                    <a:pt x="47532" y="12214"/>
                    <a:pt x="39027" y="1939"/>
                    <a:pt x="27328" y="255"/>
                  </a:cubicBezTo>
                  <a:cubicBezTo>
                    <a:pt x="12649" y="-1860"/>
                    <a:pt x="0" y="9451"/>
                    <a:pt x="0" y="23654"/>
                  </a:cubicBezTo>
                  <a:lnTo>
                    <a:pt x="0" y="53916"/>
                  </a:lnTo>
                  <a:lnTo>
                    <a:pt x="9498" y="53916"/>
                  </a:lnTo>
                  <a:lnTo>
                    <a:pt x="9498" y="23956"/>
                  </a:lnTo>
                  <a:cubicBezTo>
                    <a:pt x="9498" y="17221"/>
                    <a:pt x="14894" y="10530"/>
                    <a:pt x="21543" y="9408"/>
                  </a:cubicBezTo>
                  <a:cubicBezTo>
                    <a:pt x="30695" y="7897"/>
                    <a:pt x="38596" y="14890"/>
                    <a:pt x="38596" y="23654"/>
                  </a:cubicBezTo>
                  <a:lnTo>
                    <a:pt x="38596" y="53916"/>
                  </a:lnTo>
                  <a:lnTo>
                    <a:pt x="47532" y="5391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52"/>
            <p:cNvSpPr/>
            <p:nvPr/>
          </p:nvSpPr>
          <p:spPr>
            <a:xfrm>
              <a:off x="3943362" y="3968841"/>
              <a:ext cx="53835" cy="103824"/>
            </a:xfrm>
            <a:custGeom>
              <a:rect b="b" l="l" r="r" t="t"/>
              <a:pathLst>
                <a:path extrusionOk="0" h="103824" w="53835">
                  <a:moveTo>
                    <a:pt x="41790" y="32593"/>
                  </a:moveTo>
                  <a:lnTo>
                    <a:pt x="51806" y="25082"/>
                  </a:lnTo>
                  <a:cubicBezTo>
                    <a:pt x="53058" y="24132"/>
                    <a:pt x="53835" y="22621"/>
                    <a:pt x="53835" y="21067"/>
                  </a:cubicBezTo>
                  <a:lnTo>
                    <a:pt x="53835" y="8073"/>
                  </a:lnTo>
                  <a:lnTo>
                    <a:pt x="32940" y="0"/>
                  </a:lnTo>
                  <a:lnTo>
                    <a:pt x="0" y="103824"/>
                  </a:lnTo>
                  <a:lnTo>
                    <a:pt x="43129" y="54610"/>
                  </a:lnTo>
                  <a:cubicBezTo>
                    <a:pt x="44985" y="53186"/>
                    <a:pt x="45633" y="50682"/>
                    <a:pt x="44683" y="48523"/>
                  </a:cubicBezTo>
                  <a:lnTo>
                    <a:pt x="40236" y="38724"/>
                  </a:lnTo>
                  <a:cubicBezTo>
                    <a:pt x="39243" y="36522"/>
                    <a:pt x="39891" y="34018"/>
                    <a:pt x="41790" y="3259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70" name="Google Shape;1170;p52"/>
          <p:cNvSpPr/>
          <p:nvPr/>
        </p:nvSpPr>
        <p:spPr>
          <a:xfrm>
            <a:off x="5497375" y="1104300"/>
            <a:ext cx="2485200" cy="1201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1171" name="Google Shape;1171;p52"/>
          <p:cNvSpPr txBox="1"/>
          <p:nvPr/>
        </p:nvSpPr>
        <p:spPr>
          <a:xfrm>
            <a:off x="5694875" y="1349650"/>
            <a:ext cx="2098500" cy="740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DD7E6B"/>
                </a:solidFill>
                <a:latin typeface="Arimo"/>
                <a:ea typeface="Arimo"/>
                <a:cs typeface="Arimo"/>
                <a:sym typeface="Arimo"/>
              </a:rPr>
              <a:t>More Clinical Trials are Needed.</a:t>
            </a:r>
            <a:endParaRPr b="1" sz="1600">
              <a:solidFill>
                <a:srgbClr val="DD7E6B"/>
              </a:solidFill>
              <a:latin typeface="Arimo"/>
              <a:ea typeface="Arimo"/>
              <a:cs typeface="Arimo"/>
              <a:sym typeface="Arimo"/>
            </a:endParaRPr>
          </a:p>
        </p:txBody>
      </p:sp>
      <p:sp>
        <p:nvSpPr>
          <p:cNvPr id="1172" name="Google Shape;1172;p52"/>
          <p:cNvSpPr/>
          <p:nvPr/>
        </p:nvSpPr>
        <p:spPr>
          <a:xfrm rot="5400000">
            <a:off x="4213550" y="3728800"/>
            <a:ext cx="789900" cy="6798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C"/>
        </a:solidFill>
      </p:bgPr>
    </p:bg>
    <p:spTree>
      <p:nvGrpSpPr>
        <p:cNvPr id="1176" name="Shape 1176"/>
        <p:cNvGrpSpPr/>
        <p:nvPr/>
      </p:nvGrpSpPr>
      <p:grpSpPr>
        <a:xfrm>
          <a:off x="0" y="0"/>
          <a:ext cx="0" cy="0"/>
          <a:chOff x="0" y="0"/>
          <a:chExt cx="0" cy="0"/>
        </a:xfrm>
      </p:grpSpPr>
      <p:sp>
        <p:nvSpPr>
          <p:cNvPr id="1177" name="Google Shape;1177;p53"/>
          <p:cNvSpPr txBox="1"/>
          <p:nvPr>
            <p:ph type="title"/>
          </p:nvPr>
        </p:nvSpPr>
        <p:spPr>
          <a:xfrm>
            <a:off x="720000" y="135081"/>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1178" name="Google Shape;1178;p53"/>
          <p:cNvSpPr txBox="1"/>
          <p:nvPr>
            <p:ph idx="1" type="body"/>
          </p:nvPr>
        </p:nvSpPr>
        <p:spPr>
          <a:xfrm>
            <a:off x="720000" y="580676"/>
            <a:ext cx="7704000" cy="45009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1200"/>
              </a:spcBef>
              <a:spcAft>
                <a:spcPts val="0"/>
              </a:spcAft>
              <a:buClr>
                <a:schemeClr val="dk1"/>
              </a:buClr>
              <a:buSzPts val="900"/>
              <a:buChar char="▫"/>
            </a:pPr>
            <a:r>
              <a:rPr b="1" lang="en" sz="900">
                <a:solidFill>
                  <a:srgbClr val="000000"/>
                </a:solidFill>
              </a:rPr>
              <a:t>Introduction</a:t>
            </a:r>
            <a:r>
              <a:rPr lang="en" sz="900">
                <a:solidFill>
                  <a:srgbClr val="000000"/>
                </a:solidFill>
              </a:rPr>
              <a:t> </a:t>
            </a:r>
            <a:endParaRPr sz="900">
              <a:solidFill>
                <a:srgbClr val="000000"/>
              </a:solidFill>
            </a:endParaRPr>
          </a:p>
          <a:p>
            <a:pPr indent="-285750" lvl="1" marL="914400" rtl="0" algn="l">
              <a:lnSpc>
                <a:spcPct val="115000"/>
              </a:lnSpc>
              <a:spcBef>
                <a:spcPts val="0"/>
              </a:spcBef>
              <a:spcAft>
                <a:spcPts val="0"/>
              </a:spcAft>
              <a:buClr>
                <a:schemeClr val="dk1"/>
              </a:buClr>
              <a:buSzPts val="900"/>
              <a:buChar char="○"/>
            </a:pPr>
            <a:r>
              <a:rPr lang="en" sz="900">
                <a:solidFill>
                  <a:srgbClr val="000000"/>
                </a:solidFill>
              </a:rPr>
              <a:t>Mircera (methoxy polyethylene glycol-EPOETIN beta). (n.d.). https://www.ema.europa.eu/en/documents/overview/mircera-epar-summary-public_en.pdf </a:t>
            </a:r>
            <a:endParaRPr sz="900">
              <a:solidFill>
                <a:srgbClr val="000000"/>
              </a:solidFill>
            </a:endParaRPr>
          </a:p>
          <a:p>
            <a:pPr indent="-285750" lvl="1" marL="914400" rtl="0" algn="l">
              <a:lnSpc>
                <a:spcPct val="115000"/>
              </a:lnSpc>
              <a:spcBef>
                <a:spcPts val="0"/>
              </a:spcBef>
              <a:spcAft>
                <a:spcPts val="0"/>
              </a:spcAft>
              <a:buClr>
                <a:schemeClr val="dk1"/>
              </a:buClr>
              <a:buSzPts val="900"/>
              <a:buChar char="○"/>
            </a:pPr>
            <a:r>
              <a:rPr lang="en" sz="900">
                <a:solidFill>
                  <a:srgbClr val="000000"/>
                </a:solidFill>
              </a:rPr>
              <a:t>professional, C. C. medical. (n.d.). </a:t>
            </a:r>
            <a:r>
              <a:rPr i="1" lang="en" sz="900">
                <a:solidFill>
                  <a:srgbClr val="000000"/>
                </a:solidFill>
              </a:rPr>
              <a:t>Kidney failure: Causes, symptoms &amp; treatment</a:t>
            </a:r>
            <a:r>
              <a:rPr lang="en" sz="900">
                <a:solidFill>
                  <a:srgbClr val="000000"/>
                </a:solidFill>
              </a:rPr>
              <a:t>. Cleveland Clinic. https://my.clevelandclinic.org/health/diseases/17689-kidney-failure </a:t>
            </a:r>
            <a:endParaRPr sz="900">
              <a:solidFill>
                <a:srgbClr val="000000"/>
              </a:solidFill>
            </a:endParaRPr>
          </a:p>
          <a:p>
            <a:pPr indent="-285750" lvl="1" marL="914400" rtl="0" algn="l">
              <a:lnSpc>
                <a:spcPct val="115000"/>
              </a:lnSpc>
              <a:spcBef>
                <a:spcPts val="0"/>
              </a:spcBef>
              <a:spcAft>
                <a:spcPts val="0"/>
              </a:spcAft>
              <a:buClr>
                <a:schemeClr val="dk1"/>
              </a:buClr>
              <a:buSzPts val="900"/>
              <a:buChar char="○"/>
            </a:pPr>
            <a:r>
              <a:rPr i="1" lang="en" sz="900">
                <a:solidFill>
                  <a:srgbClr val="000000"/>
                </a:solidFill>
              </a:rPr>
              <a:t>What is dialysis?</a:t>
            </a:r>
            <a:r>
              <a:rPr lang="en" sz="900">
                <a:solidFill>
                  <a:srgbClr val="000000"/>
                </a:solidFill>
              </a:rPr>
              <a:t>. National Kidney Foundation. (2023, November 1). https://www.kidney.org/atoz/content/dialysisinfo </a:t>
            </a:r>
            <a:endParaRPr sz="900">
              <a:solidFill>
                <a:srgbClr val="000000"/>
              </a:solidFill>
            </a:endParaRPr>
          </a:p>
          <a:p>
            <a:pPr indent="-285750" lvl="1" marL="914400" rtl="0" algn="l">
              <a:lnSpc>
                <a:spcPct val="115000"/>
              </a:lnSpc>
              <a:spcBef>
                <a:spcPts val="0"/>
              </a:spcBef>
              <a:spcAft>
                <a:spcPts val="0"/>
              </a:spcAft>
              <a:buClr>
                <a:schemeClr val="dk1"/>
              </a:buClr>
              <a:buSzPts val="900"/>
              <a:buChar char="○"/>
            </a:pPr>
            <a:r>
              <a:rPr i="1" lang="en" sz="900">
                <a:solidFill>
                  <a:srgbClr val="000000"/>
                </a:solidFill>
              </a:rPr>
              <a:t>What is Mircera®?</a:t>
            </a:r>
            <a:r>
              <a:rPr lang="en" sz="900">
                <a:solidFill>
                  <a:srgbClr val="000000"/>
                </a:solidFill>
              </a:rPr>
              <a:t>. Welcome to MIRCERA®. (n.d.). https://mircera.com/ </a:t>
            </a:r>
            <a:endParaRPr sz="900">
              <a:solidFill>
                <a:srgbClr val="000000"/>
              </a:solidFill>
            </a:endParaRPr>
          </a:p>
          <a:p>
            <a:pPr indent="-285750" lvl="1" marL="914400" rtl="0" algn="l">
              <a:spcBef>
                <a:spcPts val="0"/>
              </a:spcBef>
              <a:spcAft>
                <a:spcPts val="0"/>
              </a:spcAft>
              <a:buClr>
                <a:schemeClr val="dk1"/>
              </a:buClr>
              <a:buSzPts val="900"/>
              <a:buChar char="○"/>
            </a:pPr>
            <a:r>
              <a:rPr lang="en" sz="900">
                <a:solidFill>
                  <a:schemeClr val="dk1"/>
                </a:solidFill>
              </a:rPr>
              <a:t>EDUCATE YOUR DIALYSIS PATIENTS ABOUT ANEMIA. </a:t>
            </a:r>
            <a:r>
              <a:rPr lang="en" sz="900" u="sng">
                <a:solidFill>
                  <a:schemeClr val="hlink"/>
                </a:solidFill>
                <a:hlinkClick r:id="rId3"/>
              </a:rPr>
              <a:t>https://www.kidney.org/sites/default/files/12-10-4750_DBC_AnemiaManage_TalkingPoints_11F.pdf</a:t>
            </a:r>
            <a:endParaRPr sz="900">
              <a:solidFill>
                <a:srgbClr val="000000"/>
              </a:solidFill>
            </a:endParaRPr>
          </a:p>
          <a:p>
            <a:pPr indent="-285750" lvl="0" marL="457200" rtl="0" algn="l">
              <a:lnSpc>
                <a:spcPct val="115000"/>
              </a:lnSpc>
              <a:spcBef>
                <a:spcPts val="0"/>
              </a:spcBef>
              <a:spcAft>
                <a:spcPts val="0"/>
              </a:spcAft>
              <a:buClr>
                <a:srgbClr val="000000"/>
              </a:buClr>
              <a:buSzPts val="900"/>
              <a:buFont typeface="Arial"/>
              <a:buChar char="▫"/>
            </a:pPr>
            <a:r>
              <a:rPr b="1" lang="en" sz="900">
                <a:solidFill>
                  <a:srgbClr val="000000"/>
                </a:solidFill>
              </a:rPr>
              <a:t>Mechanism/</a:t>
            </a:r>
            <a:r>
              <a:rPr b="1" lang="en" sz="900">
                <a:solidFill>
                  <a:srgbClr val="000000"/>
                </a:solidFill>
              </a:rPr>
              <a:t>Physiology</a:t>
            </a:r>
            <a:r>
              <a:rPr b="1" lang="en" sz="900">
                <a:solidFill>
                  <a:srgbClr val="000000"/>
                </a:solidFill>
              </a:rPr>
              <a:t> intervention</a:t>
            </a:r>
            <a:r>
              <a:rPr lang="en" sz="900">
                <a:solidFill>
                  <a:srgbClr val="000000"/>
                </a:solidFill>
              </a:rPr>
              <a:t> </a:t>
            </a:r>
            <a:endParaRPr sz="900">
              <a:solidFill>
                <a:srgbClr val="000000"/>
              </a:solidFill>
            </a:endParaRPr>
          </a:p>
          <a:p>
            <a:pPr indent="-285750" lvl="1" marL="914400" rtl="0" algn="l">
              <a:lnSpc>
                <a:spcPct val="115000"/>
              </a:lnSpc>
              <a:spcBef>
                <a:spcPts val="0"/>
              </a:spcBef>
              <a:spcAft>
                <a:spcPts val="0"/>
              </a:spcAft>
              <a:buClr>
                <a:srgbClr val="000000"/>
              </a:buClr>
              <a:buSzPts val="900"/>
              <a:buChar char="○"/>
            </a:pPr>
            <a:r>
              <a:rPr lang="en" sz="900">
                <a:solidFill>
                  <a:srgbClr val="000000"/>
                </a:solidFill>
              </a:rPr>
              <a:t>Del Fabbro P;Luthi JC;Carrera E;Michel P;Burnier M;Burnand B; (n.d.). </a:t>
            </a:r>
            <a:r>
              <a:rPr i="1" lang="en" sz="900">
                <a:solidFill>
                  <a:srgbClr val="000000"/>
                </a:solidFill>
              </a:rPr>
              <a:t>Anemia and chronic kidney disease are potential risk factors for mortality in stroke patients: A historic cohort study</a:t>
            </a:r>
            <a:r>
              <a:rPr lang="en" sz="900">
                <a:solidFill>
                  <a:srgbClr val="000000"/>
                </a:solidFill>
              </a:rPr>
              <a:t>. BMC nephrology. https://pubmed.ncbi.nlm.nih.gov/20950484/ </a:t>
            </a:r>
            <a:endParaRPr sz="900">
              <a:solidFill>
                <a:srgbClr val="000000"/>
              </a:solidFill>
            </a:endParaRPr>
          </a:p>
          <a:p>
            <a:pPr indent="-285750" lvl="0" marL="457200" rtl="0" algn="l">
              <a:lnSpc>
                <a:spcPct val="115000"/>
              </a:lnSpc>
              <a:spcBef>
                <a:spcPts val="0"/>
              </a:spcBef>
              <a:spcAft>
                <a:spcPts val="0"/>
              </a:spcAft>
              <a:buClr>
                <a:srgbClr val="000000"/>
              </a:buClr>
              <a:buSzPts val="900"/>
              <a:buChar char="▫"/>
            </a:pPr>
            <a:r>
              <a:rPr b="1" lang="en" sz="900">
                <a:solidFill>
                  <a:srgbClr val="000000"/>
                </a:solidFill>
              </a:rPr>
              <a:t>2 supplemental articles </a:t>
            </a:r>
            <a:endParaRPr b="1" sz="900">
              <a:solidFill>
                <a:srgbClr val="000000"/>
              </a:solidFill>
            </a:endParaRPr>
          </a:p>
          <a:p>
            <a:pPr indent="-260350" lvl="1" marL="914400" rtl="0" algn="l">
              <a:lnSpc>
                <a:spcPct val="200000"/>
              </a:lnSpc>
              <a:spcBef>
                <a:spcPts val="0"/>
              </a:spcBef>
              <a:spcAft>
                <a:spcPts val="0"/>
              </a:spcAft>
              <a:buClr>
                <a:srgbClr val="000000"/>
              </a:buClr>
              <a:buSzPts val="500"/>
              <a:buChar char="○"/>
            </a:pPr>
            <a:r>
              <a:rPr lang="en" sz="800">
                <a:solidFill>
                  <a:srgbClr val="000000"/>
                </a:solidFill>
                <a:latin typeface="Times New Roman"/>
                <a:ea typeface="Times New Roman"/>
                <a:cs typeface="Times New Roman"/>
                <a:sym typeface="Times New Roman"/>
              </a:rPr>
              <a:t>“ClinicalTrials.gov.” </a:t>
            </a:r>
            <a:r>
              <a:rPr i="1" lang="en" sz="800">
                <a:solidFill>
                  <a:srgbClr val="000000"/>
                </a:solidFill>
                <a:latin typeface="Times New Roman"/>
                <a:ea typeface="Times New Roman"/>
                <a:cs typeface="Times New Roman"/>
                <a:sym typeface="Times New Roman"/>
              </a:rPr>
              <a:t>Clinicaltrials.gov</a:t>
            </a:r>
            <a:r>
              <a:rPr lang="en" sz="800">
                <a:solidFill>
                  <a:srgbClr val="000000"/>
                </a:solidFill>
                <a:latin typeface="Times New Roman"/>
                <a:ea typeface="Times New Roman"/>
                <a:cs typeface="Times New Roman"/>
                <a:sym typeface="Times New Roman"/>
              </a:rPr>
              <a:t>, clinicaltrials.gov/study/NCT02707757?cond=dialysis%20anemia&amp;aggFilters=phase:3%204. Accessed 12 Feb. 2024.</a:t>
            </a:r>
            <a:endParaRPr sz="800">
              <a:solidFill>
                <a:srgbClr val="000000"/>
              </a:solidFill>
              <a:latin typeface="Times New Roman"/>
              <a:ea typeface="Times New Roman"/>
              <a:cs typeface="Times New Roman"/>
              <a:sym typeface="Times New Roman"/>
            </a:endParaRPr>
          </a:p>
          <a:p>
            <a:pPr indent="-260350" lvl="1" marL="914400" rtl="0" algn="l">
              <a:lnSpc>
                <a:spcPct val="200000"/>
              </a:lnSpc>
              <a:spcBef>
                <a:spcPts val="0"/>
              </a:spcBef>
              <a:spcAft>
                <a:spcPts val="0"/>
              </a:spcAft>
              <a:buClr>
                <a:srgbClr val="000000"/>
              </a:buClr>
              <a:buSzPts val="500"/>
              <a:buChar char="○"/>
            </a:pPr>
            <a:r>
              <a:rPr i="1" lang="en" sz="800">
                <a:solidFill>
                  <a:srgbClr val="000000"/>
                </a:solidFill>
                <a:latin typeface="Times New Roman"/>
                <a:ea typeface="Times New Roman"/>
                <a:cs typeface="Times New Roman"/>
                <a:sym typeface="Times New Roman"/>
              </a:rPr>
              <a:t>ClinicalTrials.gov</a:t>
            </a:r>
            <a:r>
              <a:rPr lang="en" sz="800">
                <a:solidFill>
                  <a:srgbClr val="000000"/>
                </a:solidFill>
                <a:latin typeface="Times New Roman"/>
                <a:ea typeface="Times New Roman"/>
                <a:cs typeface="Times New Roman"/>
                <a:sym typeface="Times New Roman"/>
              </a:rPr>
              <a:t>. (n.d.). </a:t>
            </a:r>
            <a:r>
              <a:rPr lang="en" sz="800" u="sng">
                <a:solidFill>
                  <a:schemeClr val="hlink"/>
                </a:solidFill>
                <a:latin typeface="Times New Roman"/>
                <a:ea typeface="Times New Roman"/>
                <a:cs typeface="Times New Roman"/>
                <a:sym typeface="Times New Roman"/>
                <a:hlinkClick r:id="rId4"/>
              </a:rPr>
              <a:t>https://clinicaltrials.gov/study/NCT00597753?cond=ESA&amp;term=DIALYSIS%20&amp;aggFilters=results:with,status:com,studyType:int&amp;page=2&amp;rank=13&amp;tab=results</a:t>
            </a:r>
            <a:endParaRPr sz="800">
              <a:solidFill>
                <a:srgbClr val="000000"/>
              </a:solidFill>
              <a:latin typeface="Times New Roman"/>
              <a:ea typeface="Times New Roman"/>
              <a:cs typeface="Times New Roman"/>
              <a:sym typeface="Times New Roman"/>
            </a:endParaRPr>
          </a:p>
          <a:p>
            <a:pPr indent="-279400" lvl="1" marL="914400" rtl="0" algn="l">
              <a:lnSpc>
                <a:spcPct val="200000"/>
              </a:lnSpc>
              <a:spcBef>
                <a:spcPts val="0"/>
              </a:spcBef>
              <a:spcAft>
                <a:spcPts val="0"/>
              </a:spcAft>
              <a:buClr>
                <a:srgbClr val="000000"/>
              </a:buClr>
              <a:buSzPts val="800"/>
              <a:buFont typeface="Times New Roman"/>
              <a:buChar char="○"/>
            </a:pPr>
            <a:r>
              <a:t/>
            </a:r>
            <a:endParaRPr sz="800">
              <a:solidFill>
                <a:srgbClr val="000000"/>
              </a:solidFill>
              <a:latin typeface="Times New Roman"/>
              <a:ea typeface="Times New Roman"/>
              <a:cs typeface="Times New Roman"/>
              <a:sym typeface="Times New Roman"/>
            </a:endParaRPr>
          </a:p>
          <a:p>
            <a:pPr indent="-285750" lvl="1" marL="914400" rtl="0" algn="l">
              <a:lnSpc>
                <a:spcPct val="115000"/>
              </a:lnSpc>
              <a:spcBef>
                <a:spcPts val="0"/>
              </a:spcBef>
              <a:spcAft>
                <a:spcPts val="0"/>
              </a:spcAft>
              <a:buClr>
                <a:srgbClr val="000000"/>
              </a:buClr>
              <a:buSzPts val="900"/>
              <a:buChar char="○"/>
            </a:pPr>
            <a:r>
              <a:rPr lang="en" sz="900">
                <a:solidFill>
                  <a:srgbClr val="000000"/>
                </a:solidFill>
              </a:rPr>
              <a:t>Mircera prices, coupons, Copay &amp; Patient Assistance. Drugs.com. (n.d.-a). </a:t>
            </a:r>
            <a:r>
              <a:rPr lang="en" sz="900" u="sng">
                <a:solidFill>
                  <a:schemeClr val="hlink"/>
                </a:solidFill>
                <a:hlinkClick r:id="rId5"/>
              </a:rPr>
              <a:t>https://www.drugs.com/price-guide/mircera</a:t>
            </a:r>
            <a:endParaRPr sz="900">
              <a:solidFill>
                <a:srgbClr val="000000"/>
              </a:solidFill>
            </a:endParaRPr>
          </a:p>
          <a:p>
            <a:pPr indent="-285750" lvl="1" marL="914400" rtl="0" algn="l">
              <a:lnSpc>
                <a:spcPct val="115000"/>
              </a:lnSpc>
              <a:spcBef>
                <a:spcPts val="0"/>
              </a:spcBef>
              <a:spcAft>
                <a:spcPts val="0"/>
              </a:spcAft>
              <a:buClr>
                <a:srgbClr val="000000"/>
              </a:buClr>
              <a:buSzPts val="900"/>
              <a:buChar char="○"/>
            </a:pPr>
            <a:r>
              <a:rPr lang="en" sz="900">
                <a:solidFill>
                  <a:srgbClr val="000000"/>
                </a:solidFill>
              </a:rPr>
              <a:t>End stage renal disease (ESRD). Johns Hopkins Medicine. (n.d.-b). https://www.hopkinsmedicine.org/health/conditions-and-diseases/end-stage-renal-failure#:~:text=Overview,longer%20function%20on%20their%20own</a:t>
            </a:r>
            <a:endParaRPr sz="9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C"/>
        </a:solidFill>
      </p:bgPr>
    </p:bg>
    <p:spTree>
      <p:nvGrpSpPr>
        <p:cNvPr id="1182" name="Shape 1182"/>
        <p:cNvGrpSpPr/>
        <p:nvPr/>
      </p:nvGrpSpPr>
      <p:grpSpPr>
        <a:xfrm>
          <a:off x="0" y="0"/>
          <a:ext cx="0" cy="0"/>
          <a:chOff x="0" y="0"/>
          <a:chExt cx="0" cy="0"/>
        </a:xfrm>
      </p:grpSpPr>
      <p:sp>
        <p:nvSpPr>
          <p:cNvPr id="1183" name="Google Shape;1183;p54"/>
          <p:cNvSpPr txBox="1"/>
          <p:nvPr>
            <p:ph type="title"/>
          </p:nvPr>
        </p:nvSpPr>
        <p:spPr>
          <a:xfrm>
            <a:off x="719989"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 con’t</a:t>
            </a:r>
            <a:endParaRPr/>
          </a:p>
        </p:txBody>
      </p:sp>
      <p:sp>
        <p:nvSpPr>
          <p:cNvPr id="1184" name="Google Shape;1184;p54"/>
          <p:cNvSpPr txBox="1"/>
          <p:nvPr>
            <p:ph idx="1" type="body"/>
          </p:nvPr>
        </p:nvSpPr>
        <p:spPr>
          <a:xfrm>
            <a:off x="720000" y="1104308"/>
            <a:ext cx="7704000" cy="336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Primary </a:t>
            </a:r>
            <a:r>
              <a:rPr b="1" lang="en"/>
              <a:t>Measurable</a:t>
            </a:r>
            <a:r>
              <a:rPr b="1" lang="en"/>
              <a:t> Outcome</a:t>
            </a:r>
            <a:endParaRPr b="1"/>
          </a:p>
          <a:p>
            <a:pPr indent="0" lvl="0" marL="457200" rtl="0" algn="l">
              <a:spcBef>
                <a:spcPts val="0"/>
              </a:spcBef>
              <a:spcAft>
                <a:spcPts val="0"/>
              </a:spcAft>
              <a:buNone/>
            </a:pPr>
            <a:r>
              <a:rPr lang="en"/>
              <a:t>C;, A. (n.d.). The primary outcome measure and its importance in clinical trials. The Journal of clinical psychiatry. https://pubmed.ncbi.nlm.nih.gov/26528658/#:~:text=The%20primary%20outcome%20measure%20is,time%20the%20study%20is%20designed </a:t>
            </a:r>
            <a:endParaRPr/>
          </a:p>
          <a:p>
            <a:pPr indent="-317500" lvl="0" marL="457200" rtl="0" algn="l">
              <a:spcBef>
                <a:spcPts val="0"/>
              </a:spcBef>
              <a:spcAft>
                <a:spcPts val="0"/>
              </a:spcAft>
              <a:buSzPts val="1400"/>
              <a:buChar char="▫"/>
            </a:pPr>
            <a:r>
              <a:rPr b="1" lang="en"/>
              <a:t>Video</a:t>
            </a:r>
            <a:endParaRPr b="1"/>
          </a:p>
          <a:p>
            <a:pPr indent="0" lvl="0" marL="457200" rtl="0" algn="l">
              <a:spcBef>
                <a:spcPts val="0"/>
              </a:spcBef>
              <a:spcAft>
                <a:spcPts val="0"/>
              </a:spcAft>
              <a:buNone/>
            </a:pPr>
            <a:r>
              <a:rPr lang="en"/>
              <a:t>YouTube. (2020, February 25). Renal replacement therapy: Hemodialysis vs peritoneal dialysis, animation. YouTube. https://www.youtube.com/watch?v=SgBMoCArNak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2"/>
          <p:cNvSpPr txBox="1"/>
          <p:nvPr>
            <p:ph type="title"/>
          </p:nvPr>
        </p:nvSpPr>
        <p:spPr>
          <a:xfrm>
            <a:off x="2231700" y="-117187"/>
            <a:ext cx="4680600" cy="108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Dialysis </a:t>
            </a:r>
            <a:endParaRPr/>
          </a:p>
        </p:txBody>
      </p:sp>
      <p:pic>
        <p:nvPicPr>
          <p:cNvPr descr="(USMLE topics) Principles of hemodialysis and peritoneal dialysis, pros and cons. This video is available for instant download licensing here https://www.alilamedicalmedia.com/-/galleries/all-animations/urinary-system-videos/-/medias/d24c73c9-41c8-4a1c-b37f-695c9fe5d709-renal-replacement-therapy-hemodialysis-vs-peritoneal-dialysis&#10;Voice by: Ashley Fleming&#10;©Alila Medical Media. All rights reserved.&#10;Support us on Patreon and get early access to videos and free image downloads: patreon.com/AlilaMedicalMedia&#10;All images/videos by Alila Medical Media are for information purposes ONLY and are NOT intended to replace professional medical advice, diagnosis or treatment. Always seek the advice of a qualified healthcare provider with any questions you may have regarding a medical condition.&#10;Dialysis is a therapy that artificially removes wastes from the blood of patients whose kidneys can no longer perform this function adequately. There are two main types of dialysis: hemodialysis and peritoneal dialysis.&#10;In hemodialysis, blood is filtered outside the body, in a dialysis machine. The patient’s blood is pumped to the machine, cleansed, then returned to the body. To prepare for regular hemodialysis treatments, a one-time minor surgery is performed to create a vascular access, which is essentially a large and strong vein, enough to sustain the high flow rate through the machine. This can be accomplished by fusing an artery to a vein, forming a fistula; or by adding a graft.  For emergency treatment, a catheter can be used for temporary access.&#10;Once inside the machine, blood flows within tiny tubes surrounded by a dialysis solution, called dialysate. The walls of the tubes act as semipermeable membranes that allow only small molecules, such as water, nitrogenous wastes and electrolytes, to pass through. The filtration occurs by osmosis and diffusion, where water and solutes move from higher to lower concentration. The dialysis fluid contains solutes at the levels similar to those in healthy blood. Urea, potassium and other solutes that are present at higher levels in patient’s blood, move out to the dialysate, which is constantly replaced and discarded. At the same time, other substances can be added to the dialysis fluid to be administered to the patient. These may include: bicarbonate, to adjust the patient’s blood pH; erythropoietin, to compensate for its low production by the failing kidneys; and certain medications. Because of the increased risks of blood clotting associated with its contact with foreign surfaces, an anticoagulant such as heparin is usually added. The composition of dialysis fluid is typically prescribed by a nephrologist based on the patient’s needs.  &#10;Hemodialysis frequency of treatment: 4-hour treatments, 3 times a week, in a dialysis center. Complications: risks of blood infection, thrombosis, internal bleeding due to the added anticoagulant. &#10;In peritoneal dialysis, the dialysis fluid is introduced into the patient’s abdominal cavity via a catheter. The lining of the abdomen, the peritoneum, serves as the natural filtering membrane. The fluid remains in the body for several hours, allowing exchange and equilibrium with the blood running in the underlying vessels, before being discarded. The therapy can also be done automatically at night during sleep. &#10;Peritoneal dialysis is less effective than hemodialysis, but because it can be performed for longer periods of time, the result is comparable. Peritoneal dialysis advantages: more flexibility, is better tolerated by patients, and less expensive; disadvantages:  more often complicated with abdominal infections." id="491" name="Google Shape;491;p32" title="Renal Replacement Therapy: Hemodialysis vs Peritoneal Dialysis, Animation">
            <a:hlinkClick r:id="rId3"/>
          </p:cNvPr>
          <p:cNvPicPr preferRelativeResize="0"/>
          <p:nvPr/>
        </p:nvPicPr>
        <p:blipFill>
          <a:blip r:embed="rId4">
            <a:alphaModFix/>
          </a:blip>
          <a:stretch>
            <a:fillRect/>
          </a:stretch>
        </p:blipFill>
        <p:spPr>
          <a:xfrm>
            <a:off x="851363" y="807968"/>
            <a:ext cx="7441275" cy="418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3"/>
          <p:cNvSpPr txBox="1"/>
          <p:nvPr>
            <p:ph idx="4294967295" type="title"/>
          </p:nvPr>
        </p:nvSpPr>
        <p:spPr>
          <a:xfrm>
            <a:off x="872275" y="25785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do you get on dialysis?</a:t>
            </a:r>
            <a:endParaRPr/>
          </a:p>
        </p:txBody>
      </p:sp>
      <p:sp>
        <p:nvSpPr>
          <p:cNvPr id="497" name="Google Shape;497;p33"/>
          <p:cNvSpPr txBox="1"/>
          <p:nvPr>
            <p:ph idx="4294967295" type="title"/>
          </p:nvPr>
        </p:nvSpPr>
        <p:spPr>
          <a:xfrm>
            <a:off x="279650" y="1038225"/>
            <a:ext cx="2564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91919"/>
                </a:solidFill>
              </a:rPr>
              <a:t>End Stage Renal </a:t>
            </a:r>
            <a:r>
              <a:rPr lang="en" sz="1600">
                <a:solidFill>
                  <a:srgbClr val="191919"/>
                </a:solidFill>
              </a:rPr>
              <a:t>Failure</a:t>
            </a:r>
            <a:endParaRPr sz="1600">
              <a:solidFill>
                <a:srgbClr val="191919"/>
              </a:solidFill>
            </a:endParaRPr>
          </a:p>
        </p:txBody>
      </p:sp>
      <p:sp>
        <p:nvSpPr>
          <p:cNvPr id="498" name="Google Shape;498;p33"/>
          <p:cNvSpPr txBox="1"/>
          <p:nvPr/>
        </p:nvSpPr>
        <p:spPr>
          <a:xfrm>
            <a:off x="3091500" y="996338"/>
            <a:ext cx="2961000" cy="4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ExtraBold"/>
                <a:ea typeface="Barlow ExtraBold"/>
                <a:cs typeface="Barlow ExtraBold"/>
                <a:sym typeface="Barlow ExtraBold"/>
              </a:rPr>
              <a:t>How to determine if patient needs to </a:t>
            </a:r>
            <a:r>
              <a:rPr lang="en" sz="1600">
                <a:solidFill>
                  <a:schemeClr val="dk1"/>
                </a:solidFill>
                <a:latin typeface="Barlow ExtraBold"/>
                <a:ea typeface="Barlow ExtraBold"/>
                <a:cs typeface="Barlow ExtraBold"/>
                <a:sym typeface="Barlow ExtraBold"/>
              </a:rPr>
              <a:t>receive</a:t>
            </a:r>
            <a:r>
              <a:rPr lang="en" sz="1600">
                <a:solidFill>
                  <a:schemeClr val="dk1"/>
                </a:solidFill>
                <a:latin typeface="Barlow ExtraBold"/>
                <a:ea typeface="Barlow ExtraBold"/>
                <a:cs typeface="Barlow ExtraBold"/>
                <a:sym typeface="Barlow ExtraBold"/>
              </a:rPr>
              <a:t> Dialysis</a:t>
            </a:r>
            <a:endParaRPr b="1" sz="1600">
              <a:solidFill>
                <a:schemeClr val="dk1"/>
              </a:solidFill>
              <a:latin typeface="Barlow"/>
              <a:ea typeface="Barlow"/>
              <a:cs typeface="Barlow"/>
              <a:sym typeface="Barlow"/>
            </a:endParaRPr>
          </a:p>
        </p:txBody>
      </p:sp>
      <p:sp>
        <p:nvSpPr>
          <p:cNvPr id="499" name="Google Shape;499;p33"/>
          <p:cNvSpPr txBox="1"/>
          <p:nvPr/>
        </p:nvSpPr>
        <p:spPr>
          <a:xfrm>
            <a:off x="1668650" y="4070300"/>
            <a:ext cx="26478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Arimo"/>
              <a:ea typeface="Arimo"/>
              <a:cs typeface="Arimo"/>
              <a:sym typeface="Arimo"/>
            </a:endParaRPr>
          </a:p>
        </p:txBody>
      </p:sp>
      <p:sp>
        <p:nvSpPr>
          <p:cNvPr id="500" name="Google Shape;500;p33"/>
          <p:cNvSpPr txBox="1"/>
          <p:nvPr/>
        </p:nvSpPr>
        <p:spPr>
          <a:xfrm>
            <a:off x="5798200" y="996350"/>
            <a:ext cx="3567900" cy="6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ExtraBold"/>
                <a:ea typeface="Barlow ExtraBold"/>
                <a:cs typeface="Barlow ExtraBold"/>
                <a:sym typeface="Barlow ExtraBold"/>
              </a:rPr>
              <a:t>What is adequate hemoglobin </a:t>
            </a:r>
            <a:endParaRPr sz="1600">
              <a:solidFill>
                <a:schemeClr val="dk1"/>
              </a:solidFill>
              <a:latin typeface="Barlow ExtraBold"/>
              <a:ea typeface="Barlow ExtraBold"/>
              <a:cs typeface="Barlow ExtraBold"/>
              <a:sym typeface="Barlow ExtraBold"/>
            </a:endParaRPr>
          </a:p>
          <a:p>
            <a:pPr indent="0" lvl="0" marL="0" rtl="0" algn="ctr">
              <a:spcBef>
                <a:spcPts val="0"/>
              </a:spcBef>
              <a:spcAft>
                <a:spcPts val="0"/>
              </a:spcAft>
              <a:buNone/>
            </a:pPr>
            <a:r>
              <a:rPr lang="en" sz="1600">
                <a:solidFill>
                  <a:schemeClr val="dk1"/>
                </a:solidFill>
                <a:latin typeface="Barlow ExtraBold"/>
                <a:ea typeface="Barlow ExtraBold"/>
                <a:cs typeface="Barlow ExtraBold"/>
                <a:sym typeface="Barlow ExtraBold"/>
              </a:rPr>
              <a:t>concentration? </a:t>
            </a:r>
            <a:endParaRPr sz="1600">
              <a:solidFill>
                <a:schemeClr val="dk1"/>
              </a:solidFill>
              <a:latin typeface="Arimo"/>
              <a:ea typeface="Arimo"/>
              <a:cs typeface="Arimo"/>
              <a:sym typeface="Arimo"/>
            </a:endParaRPr>
          </a:p>
        </p:txBody>
      </p:sp>
      <p:sp>
        <p:nvSpPr>
          <p:cNvPr id="501" name="Google Shape;501;p33"/>
          <p:cNvSpPr/>
          <p:nvPr/>
        </p:nvSpPr>
        <p:spPr>
          <a:xfrm>
            <a:off x="286100" y="1644225"/>
            <a:ext cx="2551500" cy="3018900"/>
          </a:xfrm>
          <a:prstGeom prst="roundRect">
            <a:avLst>
              <a:gd fmla="val 16667" name="adj"/>
            </a:avLst>
          </a:prstGeom>
          <a:solidFill>
            <a:srgbClr val="E1B1A0"/>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There are 5 stages of kidney disease. A patient has to be in their final stage of chronic kidney disease, where there is a decline in kidney function. They kidney can not function on their own without dialysis or a kidney transplant. </a:t>
            </a:r>
            <a:endParaRPr b="1" sz="1300">
              <a:latin typeface="Arimo"/>
              <a:ea typeface="Arimo"/>
              <a:cs typeface="Arimo"/>
              <a:sym typeface="Arimo"/>
            </a:endParaRPr>
          </a:p>
        </p:txBody>
      </p:sp>
      <p:sp>
        <p:nvSpPr>
          <p:cNvPr id="502" name="Google Shape;502;p33"/>
          <p:cNvSpPr/>
          <p:nvPr/>
        </p:nvSpPr>
        <p:spPr>
          <a:xfrm>
            <a:off x="3296250" y="1644225"/>
            <a:ext cx="2551500" cy="3018900"/>
          </a:xfrm>
          <a:prstGeom prst="roundRect">
            <a:avLst>
              <a:gd fmla="val 16667" name="adj"/>
            </a:avLst>
          </a:prstGeom>
          <a:solidFill>
            <a:srgbClr val="E1B1A0"/>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It can be diagnosed by urine test, kidney ultrasound, biopsy or a blood test testing hemoglobin concentration. </a:t>
            </a:r>
            <a:endParaRPr sz="1200">
              <a:solidFill>
                <a:schemeClr val="dk1"/>
              </a:solidFill>
              <a:latin typeface="Calibri"/>
              <a:ea typeface="Calibri"/>
              <a:cs typeface="Calibri"/>
              <a:sym typeface="Calibri"/>
            </a:endParaRPr>
          </a:p>
        </p:txBody>
      </p:sp>
      <p:sp>
        <p:nvSpPr>
          <p:cNvPr id="503" name="Google Shape;503;p33"/>
          <p:cNvSpPr/>
          <p:nvPr/>
        </p:nvSpPr>
        <p:spPr>
          <a:xfrm>
            <a:off x="6306400" y="1644225"/>
            <a:ext cx="2551500" cy="3018900"/>
          </a:xfrm>
          <a:prstGeom prst="roundRect">
            <a:avLst>
              <a:gd fmla="val 16667" name="adj"/>
            </a:avLst>
          </a:prstGeom>
          <a:solidFill>
            <a:srgbClr val="E1B1A0"/>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Hemoglobin is the </a:t>
            </a:r>
            <a:r>
              <a:rPr lang="en" sz="1200">
                <a:solidFill>
                  <a:schemeClr val="dk1"/>
                </a:solidFill>
                <a:latin typeface="Calibri"/>
                <a:ea typeface="Calibri"/>
                <a:cs typeface="Calibri"/>
                <a:sym typeface="Calibri"/>
              </a:rPr>
              <a:t>amount of oxygenated blood that is transported throughout the body. The lower the concentration, the more susceptible the patient is to anemia. </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Male</a:t>
            </a:r>
            <a:r>
              <a:rPr lang="en" sz="1200">
                <a:solidFill>
                  <a:schemeClr val="dk1"/>
                </a:solidFill>
                <a:latin typeface="Calibri"/>
                <a:ea typeface="Calibri"/>
                <a:cs typeface="Calibri"/>
                <a:sym typeface="Calibri"/>
              </a:rPr>
              <a:t>: 13.2 - 16.6g/dL </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Female</a:t>
            </a:r>
            <a:r>
              <a:rPr lang="en" sz="1200">
                <a:solidFill>
                  <a:schemeClr val="dk1"/>
                </a:solidFill>
                <a:latin typeface="Calibri"/>
                <a:ea typeface="Calibri"/>
                <a:cs typeface="Calibri"/>
                <a:sym typeface="Calibri"/>
              </a:rPr>
              <a:t>: 11.6 -15g/dL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4"/>
          <p:cNvSpPr txBox="1"/>
          <p:nvPr/>
        </p:nvSpPr>
        <p:spPr>
          <a:xfrm>
            <a:off x="1861150" y="685225"/>
            <a:ext cx="5058900" cy="9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191919"/>
                </a:solidFill>
                <a:latin typeface="Barlow ExtraBold"/>
                <a:ea typeface="Barlow ExtraBold"/>
                <a:cs typeface="Barlow ExtraBold"/>
                <a:sym typeface="Barlow ExtraBold"/>
              </a:rPr>
              <a:t>How does dialysis combate anemia?</a:t>
            </a:r>
            <a:endParaRPr>
              <a:solidFill>
                <a:schemeClr val="dk1"/>
              </a:solidFill>
              <a:latin typeface="Arimo"/>
              <a:ea typeface="Arimo"/>
              <a:cs typeface="Arimo"/>
              <a:sym typeface="Arimo"/>
            </a:endParaRPr>
          </a:p>
        </p:txBody>
      </p:sp>
      <p:sp>
        <p:nvSpPr>
          <p:cNvPr id="509" name="Google Shape;509;p34"/>
          <p:cNvSpPr txBox="1"/>
          <p:nvPr/>
        </p:nvSpPr>
        <p:spPr>
          <a:xfrm>
            <a:off x="1732750" y="5684300"/>
            <a:ext cx="6175500" cy="2842500"/>
          </a:xfrm>
          <a:prstGeom prst="rect">
            <a:avLst/>
          </a:prstGeom>
          <a:noFill/>
          <a:ln>
            <a:noFill/>
          </a:ln>
        </p:spPr>
        <p:txBody>
          <a:bodyPr anchorCtr="0" anchor="ctr" bIns="91425" lIns="91425" spcFirstLastPara="1" rIns="91425" wrap="square" tIns="91425">
            <a:noAutofit/>
          </a:bodyPr>
          <a:lstStyle/>
          <a:p>
            <a:pPr indent="-317500" lvl="0" marL="457200" rtl="0" algn="ctr">
              <a:spcBef>
                <a:spcPts val="0"/>
              </a:spcBef>
              <a:spcAft>
                <a:spcPts val="0"/>
              </a:spcAft>
              <a:buClr>
                <a:schemeClr val="dk1"/>
              </a:buClr>
              <a:buSzPts val="1400"/>
              <a:buFont typeface="Arimo"/>
              <a:buChar char="●"/>
            </a:pPr>
            <a:r>
              <a:rPr b="1" lang="en" sz="1800">
                <a:solidFill>
                  <a:schemeClr val="dk1"/>
                </a:solidFill>
                <a:latin typeface="Arimo"/>
                <a:ea typeface="Arimo"/>
                <a:cs typeface="Arimo"/>
                <a:sym typeface="Arimo"/>
              </a:rPr>
              <a:t>Filter &amp; remove blood wast</a:t>
            </a:r>
            <a:r>
              <a:rPr b="1" lang="en" sz="1700">
                <a:solidFill>
                  <a:schemeClr val="dk1"/>
                </a:solidFill>
                <a:latin typeface="Arimo"/>
                <a:ea typeface="Arimo"/>
                <a:cs typeface="Arimo"/>
                <a:sym typeface="Arimo"/>
              </a:rPr>
              <a:t>e</a:t>
            </a:r>
            <a:br>
              <a:rPr b="1" lang="en">
                <a:solidFill>
                  <a:schemeClr val="dk1"/>
                </a:solidFill>
                <a:latin typeface="Arimo"/>
                <a:ea typeface="Arimo"/>
                <a:cs typeface="Arimo"/>
                <a:sym typeface="Arimo"/>
              </a:rPr>
            </a:br>
            <a:endParaRPr b="1">
              <a:solidFill>
                <a:schemeClr val="dk1"/>
              </a:solidFill>
              <a:latin typeface="Arimo"/>
              <a:ea typeface="Arimo"/>
              <a:cs typeface="Arimo"/>
              <a:sym typeface="Arimo"/>
            </a:endParaRPr>
          </a:p>
          <a:p>
            <a:pPr indent="-317500" lvl="0" marL="457200" rtl="0" algn="ctr">
              <a:spcBef>
                <a:spcPts val="0"/>
              </a:spcBef>
              <a:spcAft>
                <a:spcPts val="0"/>
              </a:spcAft>
              <a:buClr>
                <a:schemeClr val="dk1"/>
              </a:buClr>
              <a:buSzPts val="1400"/>
              <a:buFont typeface="Arimo"/>
              <a:buChar char="●"/>
            </a:pPr>
            <a:r>
              <a:rPr b="1" lang="en" sz="1800">
                <a:solidFill>
                  <a:schemeClr val="dk1"/>
                </a:solidFill>
                <a:latin typeface="Arimo"/>
                <a:ea typeface="Arimo"/>
                <a:cs typeface="Arimo"/>
                <a:sym typeface="Arimo"/>
              </a:rPr>
              <a:t>Introduce medication &amp; supplement</a:t>
            </a:r>
            <a:r>
              <a:rPr lang="en" sz="1800">
                <a:solidFill>
                  <a:schemeClr val="dk1"/>
                </a:solidFill>
                <a:latin typeface="Arimo"/>
                <a:ea typeface="Arimo"/>
                <a:cs typeface="Arimo"/>
                <a:sym typeface="Arimo"/>
              </a:rPr>
              <a:t>: </a:t>
            </a:r>
            <a:br>
              <a:rPr lang="en">
                <a:solidFill>
                  <a:schemeClr val="dk1"/>
                </a:solidFill>
                <a:latin typeface="Arimo"/>
                <a:ea typeface="Arimo"/>
                <a:cs typeface="Arimo"/>
                <a:sym typeface="Arimo"/>
              </a:rPr>
            </a:br>
            <a:endParaRPr>
              <a:solidFill>
                <a:schemeClr val="dk1"/>
              </a:solidFill>
              <a:latin typeface="Arimo"/>
              <a:ea typeface="Arimo"/>
              <a:cs typeface="Arimo"/>
              <a:sym typeface="Arimo"/>
            </a:endParaRPr>
          </a:p>
          <a:p>
            <a:pPr indent="-317500" lvl="0" marL="914400" rtl="0" algn="ctr">
              <a:spcBef>
                <a:spcPts val="0"/>
              </a:spcBef>
              <a:spcAft>
                <a:spcPts val="0"/>
              </a:spcAft>
              <a:buClr>
                <a:schemeClr val="dk1"/>
              </a:buClr>
              <a:buSzPts val="1400"/>
              <a:buFont typeface="Arimo"/>
              <a:buChar char="-"/>
            </a:pPr>
            <a:r>
              <a:rPr i="1" lang="en">
                <a:solidFill>
                  <a:schemeClr val="dk1"/>
                </a:solidFill>
                <a:latin typeface="Arimo"/>
                <a:ea typeface="Arimo"/>
                <a:cs typeface="Arimo"/>
                <a:sym typeface="Arimo"/>
              </a:rPr>
              <a:t>Iron supplement </a:t>
            </a:r>
            <a:r>
              <a:rPr lang="en">
                <a:solidFill>
                  <a:schemeClr val="dk1"/>
                </a:solidFill>
                <a:latin typeface="Arimo"/>
                <a:ea typeface="Arimo"/>
                <a:cs typeface="Arimo"/>
                <a:sym typeface="Arimo"/>
              </a:rPr>
              <a:t>- need to make hemoblogin</a:t>
            </a:r>
            <a:br>
              <a:rPr lang="en">
                <a:solidFill>
                  <a:schemeClr val="dk1"/>
                </a:solidFill>
                <a:latin typeface="Arimo"/>
                <a:ea typeface="Arimo"/>
                <a:cs typeface="Arimo"/>
                <a:sym typeface="Arimo"/>
              </a:rPr>
            </a:br>
            <a:endParaRPr>
              <a:solidFill>
                <a:schemeClr val="dk1"/>
              </a:solidFill>
              <a:latin typeface="Arimo"/>
              <a:ea typeface="Arimo"/>
              <a:cs typeface="Arimo"/>
              <a:sym typeface="Arimo"/>
            </a:endParaRPr>
          </a:p>
          <a:p>
            <a:pPr indent="-317500" lvl="0" marL="914400" rtl="0" algn="ctr">
              <a:spcBef>
                <a:spcPts val="0"/>
              </a:spcBef>
              <a:spcAft>
                <a:spcPts val="0"/>
              </a:spcAft>
              <a:buClr>
                <a:schemeClr val="dk1"/>
              </a:buClr>
              <a:buSzPts val="1400"/>
              <a:buFont typeface="Arimo"/>
              <a:buChar char="-"/>
            </a:pPr>
            <a:r>
              <a:rPr lang="en">
                <a:solidFill>
                  <a:schemeClr val="dk1"/>
                </a:solidFill>
                <a:latin typeface="Arimo"/>
                <a:ea typeface="Arimo"/>
                <a:cs typeface="Arimo"/>
                <a:sym typeface="Arimo"/>
              </a:rPr>
              <a:t> </a:t>
            </a:r>
            <a:r>
              <a:rPr i="1" lang="en">
                <a:solidFill>
                  <a:srgbClr val="040C28"/>
                </a:solidFill>
                <a:latin typeface="Arimo"/>
                <a:ea typeface="Arimo"/>
                <a:cs typeface="Arimo"/>
                <a:sym typeface="Arimo"/>
              </a:rPr>
              <a:t>Erythropoietin (EPO)</a:t>
            </a:r>
            <a:r>
              <a:rPr i="1" lang="en">
                <a:solidFill>
                  <a:schemeClr val="dk1"/>
                </a:solidFill>
                <a:latin typeface="Arimo"/>
                <a:ea typeface="Arimo"/>
                <a:cs typeface="Arimo"/>
                <a:sym typeface="Arimo"/>
              </a:rPr>
              <a:t> stimulating agent </a:t>
            </a:r>
            <a:r>
              <a:rPr lang="en">
                <a:solidFill>
                  <a:schemeClr val="dk1"/>
                </a:solidFill>
                <a:latin typeface="Arimo"/>
                <a:ea typeface="Arimo"/>
                <a:cs typeface="Arimo"/>
                <a:sym typeface="Arimo"/>
              </a:rPr>
              <a:t>- produce red blood cells</a:t>
            </a:r>
            <a:br>
              <a:rPr lang="en">
                <a:solidFill>
                  <a:schemeClr val="dk1"/>
                </a:solidFill>
                <a:latin typeface="Arimo"/>
                <a:ea typeface="Arimo"/>
                <a:cs typeface="Arimo"/>
                <a:sym typeface="Arimo"/>
              </a:rPr>
            </a:br>
            <a:endParaRPr>
              <a:solidFill>
                <a:schemeClr val="dk1"/>
              </a:solidFill>
              <a:latin typeface="Arimo"/>
              <a:ea typeface="Arimo"/>
              <a:cs typeface="Arimo"/>
              <a:sym typeface="Arimo"/>
            </a:endParaRPr>
          </a:p>
          <a:p>
            <a:pPr indent="0" lvl="0" marL="457200" rtl="0" algn="l">
              <a:spcBef>
                <a:spcPts val="0"/>
              </a:spcBef>
              <a:spcAft>
                <a:spcPts val="0"/>
              </a:spcAft>
              <a:buNone/>
            </a:pPr>
            <a:r>
              <a:t/>
            </a:r>
            <a:endParaRPr b="1">
              <a:solidFill>
                <a:schemeClr val="dk1"/>
              </a:solidFill>
              <a:latin typeface="Arimo"/>
              <a:ea typeface="Arimo"/>
              <a:cs typeface="Arimo"/>
              <a:sym typeface="Arimo"/>
            </a:endParaRPr>
          </a:p>
        </p:txBody>
      </p:sp>
      <p:sp>
        <p:nvSpPr>
          <p:cNvPr id="510" name="Google Shape;510;p34"/>
          <p:cNvSpPr/>
          <p:nvPr/>
        </p:nvSpPr>
        <p:spPr>
          <a:xfrm>
            <a:off x="1817350" y="1278300"/>
            <a:ext cx="5315700" cy="289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511" name="Google Shape;511;p34"/>
          <p:cNvSpPr txBox="1"/>
          <p:nvPr/>
        </p:nvSpPr>
        <p:spPr>
          <a:xfrm>
            <a:off x="2199500" y="1463550"/>
            <a:ext cx="4111500" cy="18018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Clr>
                <a:schemeClr val="dk1"/>
              </a:buClr>
              <a:buSzPts val="1400"/>
              <a:buFont typeface="Arimo"/>
              <a:buChar char="●"/>
            </a:pPr>
            <a:r>
              <a:rPr b="1" lang="en" sz="1800">
                <a:solidFill>
                  <a:schemeClr val="dk1"/>
                </a:solidFill>
                <a:latin typeface="Arimo"/>
                <a:ea typeface="Arimo"/>
                <a:cs typeface="Arimo"/>
                <a:sym typeface="Arimo"/>
              </a:rPr>
              <a:t>Filter &amp; remove blood wast</a:t>
            </a:r>
            <a:r>
              <a:rPr b="1" lang="en" sz="1700">
                <a:solidFill>
                  <a:schemeClr val="dk1"/>
                </a:solidFill>
                <a:latin typeface="Arimo"/>
                <a:ea typeface="Arimo"/>
                <a:cs typeface="Arimo"/>
                <a:sym typeface="Arimo"/>
              </a:rPr>
              <a:t>e</a:t>
            </a:r>
            <a:br>
              <a:rPr b="1" lang="en">
                <a:solidFill>
                  <a:schemeClr val="dk1"/>
                </a:solidFill>
                <a:latin typeface="Arimo"/>
                <a:ea typeface="Arimo"/>
                <a:cs typeface="Arimo"/>
                <a:sym typeface="Arimo"/>
              </a:rPr>
            </a:br>
            <a:endParaRPr b="1">
              <a:solidFill>
                <a:schemeClr val="dk1"/>
              </a:solidFill>
              <a:latin typeface="Arimo"/>
              <a:ea typeface="Arimo"/>
              <a:cs typeface="Arimo"/>
              <a:sym typeface="Arimo"/>
            </a:endParaRPr>
          </a:p>
          <a:p>
            <a:pPr indent="-317500" lvl="0" marL="457200" rtl="0" algn="ctr">
              <a:spcBef>
                <a:spcPts val="0"/>
              </a:spcBef>
              <a:spcAft>
                <a:spcPts val="0"/>
              </a:spcAft>
              <a:buClr>
                <a:schemeClr val="dk1"/>
              </a:buClr>
              <a:buSzPts val="1400"/>
              <a:buFont typeface="Arimo"/>
              <a:buChar char="●"/>
            </a:pPr>
            <a:r>
              <a:rPr b="1" lang="en" sz="1800">
                <a:solidFill>
                  <a:schemeClr val="dk1"/>
                </a:solidFill>
                <a:latin typeface="Arimo"/>
                <a:ea typeface="Arimo"/>
                <a:cs typeface="Arimo"/>
                <a:sym typeface="Arimo"/>
              </a:rPr>
              <a:t>Introduce medication &amp; supplement</a:t>
            </a:r>
            <a:r>
              <a:rPr lang="en" sz="1800">
                <a:solidFill>
                  <a:schemeClr val="dk1"/>
                </a:solidFill>
                <a:latin typeface="Arimo"/>
                <a:ea typeface="Arimo"/>
                <a:cs typeface="Arimo"/>
                <a:sym typeface="Arimo"/>
              </a:rPr>
              <a:t>: </a:t>
            </a:r>
            <a:br>
              <a:rPr lang="en">
                <a:solidFill>
                  <a:schemeClr val="dk1"/>
                </a:solidFill>
                <a:latin typeface="Arimo"/>
                <a:ea typeface="Arimo"/>
                <a:cs typeface="Arimo"/>
                <a:sym typeface="Arimo"/>
              </a:rPr>
            </a:br>
            <a:endParaRPr>
              <a:solidFill>
                <a:schemeClr val="dk1"/>
              </a:solidFill>
              <a:latin typeface="Arimo"/>
              <a:ea typeface="Arimo"/>
              <a:cs typeface="Arimo"/>
              <a:sym typeface="Arimo"/>
            </a:endParaRPr>
          </a:p>
          <a:p>
            <a:pPr indent="-317500" lvl="0" marL="914400" rtl="0" algn="ctr">
              <a:spcBef>
                <a:spcPts val="0"/>
              </a:spcBef>
              <a:spcAft>
                <a:spcPts val="0"/>
              </a:spcAft>
              <a:buClr>
                <a:schemeClr val="dk1"/>
              </a:buClr>
              <a:buSzPts val="1400"/>
              <a:buFont typeface="Arimo"/>
              <a:buChar char="-"/>
            </a:pPr>
            <a:r>
              <a:rPr i="1" lang="en">
                <a:solidFill>
                  <a:schemeClr val="dk1"/>
                </a:solidFill>
                <a:latin typeface="Arimo"/>
                <a:ea typeface="Arimo"/>
                <a:cs typeface="Arimo"/>
                <a:sym typeface="Arimo"/>
              </a:rPr>
              <a:t>Iron supplement </a:t>
            </a:r>
            <a:r>
              <a:rPr lang="en">
                <a:solidFill>
                  <a:schemeClr val="dk1"/>
                </a:solidFill>
                <a:latin typeface="Arimo"/>
                <a:ea typeface="Arimo"/>
                <a:cs typeface="Arimo"/>
                <a:sym typeface="Arimo"/>
              </a:rPr>
              <a:t>- need to make hemoblogin</a:t>
            </a:r>
            <a:br>
              <a:rPr lang="en">
                <a:solidFill>
                  <a:schemeClr val="dk1"/>
                </a:solidFill>
                <a:latin typeface="Arimo"/>
                <a:ea typeface="Arimo"/>
                <a:cs typeface="Arimo"/>
                <a:sym typeface="Arimo"/>
              </a:rPr>
            </a:br>
            <a:endParaRPr>
              <a:solidFill>
                <a:schemeClr val="dk1"/>
              </a:solidFill>
              <a:latin typeface="Arimo"/>
              <a:ea typeface="Arimo"/>
              <a:cs typeface="Arimo"/>
              <a:sym typeface="Arimo"/>
            </a:endParaRPr>
          </a:p>
          <a:p>
            <a:pPr indent="-317500" lvl="0" marL="914400" rtl="0" algn="ctr">
              <a:spcBef>
                <a:spcPts val="0"/>
              </a:spcBef>
              <a:spcAft>
                <a:spcPts val="0"/>
              </a:spcAft>
              <a:buClr>
                <a:schemeClr val="dk1"/>
              </a:buClr>
              <a:buSzPts val="1400"/>
              <a:buFont typeface="Arimo"/>
              <a:buChar char="-"/>
            </a:pPr>
            <a:r>
              <a:rPr lang="en">
                <a:solidFill>
                  <a:schemeClr val="dk1"/>
                </a:solidFill>
                <a:latin typeface="Arimo"/>
                <a:ea typeface="Arimo"/>
                <a:cs typeface="Arimo"/>
                <a:sym typeface="Arimo"/>
              </a:rPr>
              <a:t> </a:t>
            </a:r>
            <a:r>
              <a:rPr i="1" lang="en">
                <a:solidFill>
                  <a:srgbClr val="040C28"/>
                </a:solidFill>
                <a:latin typeface="Arimo"/>
                <a:ea typeface="Arimo"/>
                <a:cs typeface="Arimo"/>
                <a:sym typeface="Arimo"/>
              </a:rPr>
              <a:t>Erythropoietin (EPO)</a:t>
            </a:r>
            <a:r>
              <a:rPr i="1" lang="en">
                <a:solidFill>
                  <a:schemeClr val="dk1"/>
                </a:solidFill>
                <a:latin typeface="Arimo"/>
                <a:ea typeface="Arimo"/>
                <a:cs typeface="Arimo"/>
                <a:sym typeface="Arimo"/>
              </a:rPr>
              <a:t> stimulating agent </a:t>
            </a:r>
            <a:r>
              <a:rPr lang="en">
                <a:solidFill>
                  <a:schemeClr val="dk1"/>
                </a:solidFill>
                <a:latin typeface="Arimo"/>
                <a:ea typeface="Arimo"/>
                <a:cs typeface="Arimo"/>
                <a:sym typeface="Arimo"/>
              </a:rPr>
              <a:t>- produce red blood cells</a:t>
            </a:r>
            <a:br>
              <a:rPr lang="en">
                <a:solidFill>
                  <a:schemeClr val="dk1"/>
                </a:solidFill>
                <a:latin typeface="Arimo"/>
                <a:ea typeface="Arimo"/>
                <a:cs typeface="Arimo"/>
                <a:sym typeface="Arimo"/>
              </a:rPr>
            </a:br>
            <a:endParaRPr>
              <a:solidFill>
                <a:schemeClr val="dk1"/>
              </a:solidFill>
              <a:latin typeface="Arimo"/>
              <a:ea typeface="Arimo"/>
              <a:cs typeface="Arimo"/>
              <a:sym typeface="Arimo"/>
            </a:endParaRPr>
          </a:p>
          <a:p>
            <a:pPr indent="0" lvl="0" marL="457200" rtl="0" algn="l">
              <a:spcBef>
                <a:spcPts val="0"/>
              </a:spcBef>
              <a:spcAft>
                <a:spcPts val="0"/>
              </a:spcAft>
              <a:buNone/>
            </a:pPr>
            <a:r>
              <a:t/>
            </a:r>
            <a:endParaRPr b="1">
              <a:solidFill>
                <a:schemeClr val="dk1"/>
              </a:solidFill>
              <a:latin typeface="Arimo"/>
              <a:ea typeface="Arimo"/>
              <a:cs typeface="Arimo"/>
              <a:sym typeface="Arim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5"/>
          <p:cNvSpPr/>
          <p:nvPr/>
        </p:nvSpPr>
        <p:spPr>
          <a:xfrm>
            <a:off x="0" y="2134875"/>
            <a:ext cx="9188400" cy="307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517" name="Google Shape;517;p35"/>
          <p:cNvSpPr txBox="1"/>
          <p:nvPr>
            <p:ph type="title"/>
          </p:nvPr>
        </p:nvSpPr>
        <p:spPr>
          <a:xfrm>
            <a:off x="73825" y="988463"/>
            <a:ext cx="4680600" cy="1088700"/>
          </a:xfrm>
          <a:prstGeom prst="rect">
            <a:avLst/>
          </a:prstGeom>
        </p:spPr>
        <p:txBody>
          <a:bodyPr anchorCtr="0" anchor="ctr" bIns="91425" lIns="91425" spcFirstLastPara="1" rIns="91425" wrap="square" tIns="91425">
            <a:noAutofit/>
          </a:bodyPr>
          <a:lstStyle/>
          <a:p>
            <a:pPr indent="0" lvl="0" marL="0" rtl="0" algn="l">
              <a:lnSpc>
                <a:spcPct val="169565"/>
              </a:lnSpc>
              <a:spcBef>
                <a:spcPts val="0"/>
              </a:spcBef>
              <a:spcAft>
                <a:spcPts val="0"/>
              </a:spcAft>
              <a:buNone/>
            </a:pPr>
            <a:r>
              <a:rPr lang="en" sz="2850">
                <a:latin typeface="Arial"/>
                <a:ea typeface="Arial"/>
                <a:cs typeface="Arial"/>
                <a:sym typeface="Arial"/>
              </a:rPr>
              <a:t>MIRCERA®</a:t>
            </a:r>
            <a:r>
              <a:rPr lang="en"/>
              <a:t> Treatment</a:t>
            </a:r>
            <a:endParaRPr/>
          </a:p>
        </p:txBody>
      </p:sp>
      <p:sp>
        <p:nvSpPr>
          <p:cNvPr id="518" name="Google Shape;518;p35"/>
          <p:cNvSpPr txBox="1"/>
          <p:nvPr>
            <p:ph idx="1" type="subTitle"/>
          </p:nvPr>
        </p:nvSpPr>
        <p:spPr>
          <a:xfrm rot="-764">
            <a:off x="111425" y="2383658"/>
            <a:ext cx="4051800" cy="344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000000"/>
                </a:solidFill>
                <a:latin typeface="Calibri"/>
                <a:ea typeface="Calibri"/>
                <a:cs typeface="Calibri"/>
                <a:sym typeface="Calibri"/>
              </a:rPr>
              <a:t>What is MIRCERA®</a:t>
            </a:r>
            <a:r>
              <a:rPr lang="en" sz="1100">
                <a:solidFill>
                  <a:srgbClr val="000000"/>
                </a:solidFill>
                <a:latin typeface="Calibri"/>
                <a:ea typeface="Calibri"/>
                <a:cs typeface="Calibri"/>
                <a:sym typeface="Calibri"/>
              </a:rPr>
              <a:t> </a:t>
            </a:r>
            <a:r>
              <a:rPr b="1" lang="en" sz="1100">
                <a:solidFill>
                  <a:srgbClr val="000000"/>
                </a:solidFill>
                <a:latin typeface="Calibri"/>
                <a:ea typeface="Calibri"/>
                <a:cs typeface="Calibri"/>
                <a:sym typeface="Calibri"/>
              </a:rPr>
              <a:t>? </a:t>
            </a:r>
            <a:r>
              <a:rPr lang="en" sz="1100">
                <a:solidFill>
                  <a:srgbClr val="000000"/>
                </a:solidFill>
                <a:latin typeface="Calibri"/>
                <a:ea typeface="Calibri"/>
                <a:cs typeface="Calibri"/>
                <a:sym typeface="Calibri"/>
              </a:rPr>
              <a:t>MIRCERA® is a long-acting hormone stimulant in the kidney to produce more red blood cell to combat anemia. </a:t>
            </a:r>
            <a:br>
              <a:rPr lang="en" sz="1100">
                <a:solidFill>
                  <a:srgbClr val="000000"/>
                </a:solidFill>
                <a:latin typeface="Calibri"/>
                <a:ea typeface="Calibri"/>
                <a:cs typeface="Calibri"/>
                <a:sym typeface="Calibri"/>
              </a:rPr>
            </a:br>
            <a:br>
              <a:rPr lang="en" sz="1100">
                <a:solidFill>
                  <a:srgbClr val="000000"/>
                </a:solidFill>
                <a:latin typeface="Calibri"/>
                <a:ea typeface="Calibri"/>
                <a:cs typeface="Calibri"/>
                <a:sym typeface="Calibri"/>
              </a:rPr>
            </a:br>
            <a:r>
              <a:rPr i="1" lang="en" sz="1100">
                <a:solidFill>
                  <a:srgbClr val="000000"/>
                </a:solidFill>
                <a:latin typeface="Calibri"/>
                <a:ea typeface="Calibri"/>
                <a:cs typeface="Calibri"/>
                <a:sym typeface="Calibri"/>
              </a:rPr>
              <a:t>Administered</a:t>
            </a:r>
            <a:r>
              <a:rPr lang="en" sz="1100">
                <a:solidFill>
                  <a:srgbClr val="000000"/>
                </a:solidFill>
                <a:latin typeface="Calibri"/>
                <a:ea typeface="Calibri"/>
                <a:cs typeface="Calibri"/>
                <a:sym typeface="Calibri"/>
              </a:rPr>
              <a:t>:  Intravenously (IV) or Subcutaneous injection (SC). </a:t>
            </a:r>
            <a:br>
              <a:rPr lang="en" sz="1100">
                <a:solidFill>
                  <a:srgbClr val="000000"/>
                </a:solidFill>
                <a:latin typeface="Calibri"/>
                <a:ea typeface="Calibri"/>
                <a:cs typeface="Calibri"/>
                <a:sym typeface="Calibri"/>
              </a:rPr>
            </a:br>
            <a:endParaRPr sz="11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i="1" lang="en" sz="1100">
                <a:solidFill>
                  <a:srgbClr val="000000"/>
                </a:solidFill>
                <a:latin typeface="Calibri"/>
                <a:ea typeface="Calibri"/>
                <a:cs typeface="Calibri"/>
                <a:sym typeface="Calibri"/>
              </a:rPr>
              <a:t>Efficacy</a:t>
            </a:r>
            <a:r>
              <a:rPr lang="en" sz="1100">
                <a:solidFill>
                  <a:srgbClr val="000000"/>
                </a:solidFill>
                <a:latin typeface="Calibri"/>
                <a:ea typeface="Calibri"/>
                <a:cs typeface="Calibri"/>
                <a:sym typeface="Calibri"/>
              </a:rPr>
              <a:t>: Established was based on the change in hemoglobin concentration between the initial and the evaluated hemoglobin observed evaluated period. </a:t>
            </a:r>
            <a:endParaRPr sz="11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i="1" lang="en" sz="1100">
                <a:solidFill>
                  <a:srgbClr val="000000"/>
                </a:solidFill>
                <a:latin typeface="Calibri"/>
                <a:ea typeface="Calibri"/>
                <a:cs typeface="Calibri"/>
                <a:sym typeface="Calibri"/>
              </a:rPr>
              <a:t>Cost</a:t>
            </a:r>
            <a:r>
              <a:rPr lang="en" sz="1100">
                <a:solidFill>
                  <a:srgbClr val="000000"/>
                </a:solidFill>
                <a:latin typeface="Calibri"/>
                <a:ea typeface="Calibri"/>
                <a:cs typeface="Calibri"/>
                <a:sym typeface="Calibri"/>
              </a:rPr>
              <a:t>: US $300-$1000 depending on dosage</a:t>
            </a:r>
            <a:br>
              <a:rPr lang="en" sz="1100">
                <a:solidFill>
                  <a:srgbClr val="000000"/>
                </a:solidFill>
                <a:latin typeface="Calibri"/>
                <a:ea typeface="Calibri"/>
                <a:cs typeface="Calibri"/>
                <a:sym typeface="Calibri"/>
              </a:rPr>
            </a:br>
            <a:br>
              <a:rPr lang="en" sz="1100">
                <a:solidFill>
                  <a:srgbClr val="000000"/>
                </a:solidFill>
                <a:latin typeface="Calibri"/>
                <a:ea typeface="Calibri"/>
                <a:cs typeface="Calibri"/>
                <a:sym typeface="Calibri"/>
              </a:rPr>
            </a:br>
            <a:r>
              <a:rPr lang="en" sz="1100">
                <a:solidFill>
                  <a:srgbClr val="000000"/>
                </a:solidFill>
                <a:latin typeface="Calibri"/>
                <a:ea typeface="Calibri"/>
                <a:cs typeface="Calibri"/>
                <a:sym typeface="Calibri"/>
              </a:rPr>
              <a:t>Clinical trial dosage: 120/200/360 mcg</a:t>
            </a:r>
            <a:endParaRPr sz="1100">
              <a:solidFill>
                <a:srgbClr val="000000"/>
              </a:solidFill>
              <a:latin typeface="Calibri"/>
              <a:ea typeface="Calibri"/>
              <a:cs typeface="Calibri"/>
              <a:sym typeface="Calibri"/>
            </a:endParaRPr>
          </a:p>
        </p:txBody>
      </p:sp>
      <p:pic>
        <p:nvPicPr>
          <p:cNvPr id="519" name="Google Shape;519;p35"/>
          <p:cNvPicPr preferRelativeResize="0"/>
          <p:nvPr/>
        </p:nvPicPr>
        <p:blipFill rotWithShape="1">
          <a:blip r:embed="rId3">
            <a:alphaModFix/>
          </a:blip>
          <a:srcRect b="6389" l="0" r="0" t="-6390"/>
          <a:stretch/>
        </p:blipFill>
        <p:spPr>
          <a:xfrm>
            <a:off x="4110800" y="273113"/>
            <a:ext cx="5131749" cy="35991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6"/>
          <p:cNvSpPr txBox="1"/>
          <p:nvPr>
            <p:ph type="title"/>
          </p:nvPr>
        </p:nvSpPr>
        <p:spPr>
          <a:xfrm>
            <a:off x="258450" y="1431606"/>
            <a:ext cx="3451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Mechanism of Action/Physiology of Intervention</a:t>
            </a:r>
            <a:endParaRPr sz="2200"/>
          </a:p>
          <a:p>
            <a:pPr indent="0" lvl="0" marL="0" rtl="0" algn="l">
              <a:spcBef>
                <a:spcPts val="0"/>
              </a:spcBef>
              <a:spcAft>
                <a:spcPts val="0"/>
              </a:spcAft>
              <a:buNone/>
            </a:pPr>
            <a:r>
              <a:t/>
            </a:r>
            <a:endParaRPr/>
          </a:p>
        </p:txBody>
      </p:sp>
      <p:sp>
        <p:nvSpPr>
          <p:cNvPr id="525" name="Google Shape;525;p36"/>
          <p:cNvSpPr txBox="1"/>
          <p:nvPr/>
        </p:nvSpPr>
        <p:spPr>
          <a:xfrm>
            <a:off x="234000" y="2087850"/>
            <a:ext cx="3500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Arimo"/>
                <a:ea typeface="Arimo"/>
                <a:cs typeface="Arimo"/>
                <a:sym typeface="Arimo"/>
              </a:rPr>
              <a:t> An ESA is an Erythropoiesis Stimulating Agent that when injected either intravenously or subcutaneously, stimulates the bone marrow to further the promote the red blood cell production. </a:t>
            </a:r>
            <a:endParaRPr>
              <a:solidFill>
                <a:schemeClr val="dk1"/>
              </a:solidFill>
              <a:latin typeface="Arimo"/>
              <a:ea typeface="Arimo"/>
              <a:cs typeface="Arimo"/>
              <a:sym typeface="Arimo"/>
            </a:endParaRPr>
          </a:p>
        </p:txBody>
      </p:sp>
      <p:pic>
        <p:nvPicPr>
          <p:cNvPr id="526" name="Google Shape;526;p36"/>
          <p:cNvPicPr preferRelativeResize="0"/>
          <p:nvPr/>
        </p:nvPicPr>
        <p:blipFill>
          <a:blip r:embed="rId3">
            <a:alphaModFix/>
          </a:blip>
          <a:stretch>
            <a:fillRect/>
          </a:stretch>
        </p:blipFill>
        <p:spPr>
          <a:xfrm>
            <a:off x="3983025" y="211675"/>
            <a:ext cx="4575923" cy="2536875"/>
          </a:xfrm>
          <a:prstGeom prst="rect">
            <a:avLst/>
          </a:prstGeom>
          <a:noFill/>
          <a:ln>
            <a:noFill/>
          </a:ln>
        </p:spPr>
      </p:pic>
      <p:pic>
        <p:nvPicPr>
          <p:cNvPr id="527" name="Google Shape;527;p36"/>
          <p:cNvPicPr preferRelativeResize="0"/>
          <p:nvPr/>
        </p:nvPicPr>
        <p:blipFill rotWithShape="1">
          <a:blip r:embed="rId4">
            <a:alphaModFix/>
          </a:blip>
          <a:srcRect b="0" l="25799" r="19781" t="59514"/>
          <a:stretch/>
        </p:blipFill>
        <p:spPr>
          <a:xfrm>
            <a:off x="4572012" y="3146550"/>
            <a:ext cx="4321950" cy="185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7"/>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Study Goals and Objectives</a:t>
            </a:r>
            <a:endParaRPr/>
          </a:p>
        </p:txBody>
      </p:sp>
      <p:sp>
        <p:nvSpPr>
          <p:cNvPr id="533" name="Google Shape;533;p37"/>
          <p:cNvSpPr txBox="1"/>
          <p:nvPr>
            <p:ph idx="3" type="title"/>
          </p:nvPr>
        </p:nvSpPr>
        <p:spPr>
          <a:xfrm>
            <a:off x="2296776" y="2852008"/>
            <a:ext cx="54411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534" name="Google Shape;534;p37"/>
          <p:cNvSpPr txBox="1"/>
          <p:nvPr>
            <p:ph idx="4" type="title"/>
          </p:nvPr>
        </p:nvSpPr>
        <p:spPr>
          <a:xfrm>
            <a:off x="2296776" y="1315800"/>
            <a:ext cx="54477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Study Goal</a:t>
            </a:r>
            <a:endParaRPr/>
          </a:p>
        </p:txBody>
      </p:sp>
      <p:sp>
        <p:nvSpPr>
          <p:cNvPr id="535" name="Google Shape;535;p37"/>
          <p:cNvSpPr/>
          <p:nvPr/>
        </p:nvSpPr>
        <p:spPr>
          <a:xfrm>
            <a:off x="1674300" y="1843500"/>
            <a:ext cx="6749700" cy="985500"/>
          </a:xfrm>
          <a:prstGeom prst="roundRect">
            <a:avLst>
              <a:gd fmla="val 16667" name="adj"/>
            </a:avLst>
          </a:prstGeom>
          <a:solidFill>
            <a:srgbClr val="FFEFE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study goal is assessing the efficacy and safety of </a:t>
            </a:r>
            <a:r>
              <a:rPr lang="en" sz="1200">
                <a:latin typeface="Calibri"/>
                <a:ea typeface="Calibri"/>
                <a:cs typeface="Calibri"/>
                <a:sym typeface="Calibri"/>
              </a:rPr>
              <a:t>MIRCERA® </a:t>
            </a:r>
            <a:r>
              <a:rPr lang="en" sz="1200">
                <a:solidFill>
                  <a:schemeClr val="dk1"/>
                </a:solidFill>
                <a:latin typeface="Calibri"/>
                <a:ea typeface="Calibri"/>
                <a:cs typeface="Calibri"/>
                <a:sym typeface="Calibri"/>
              </a:rPr>
              <a:t>when administered once monthly, subcutaneously (SC) or intravenously (IV) for the maintenance of hemoglobin levels in dialysis patients with chronic renal anemia. </a:t>
            </a:r>
            <a:endParaRPr sz="1200">
              <a:solidFill>
                <a:schemeClr val="dk1"/>
              </a:solidFill>
              <a:latin typeface="Calibri"/>
              <a:ea typeface="Calibri"/>
              <a:cs typeface="Calibri"/>
              <a:sym typeface="Calibri"/>
            </a:endParaRPr>
          </a:p>
          <a:p>
            <a:pPr indent="0" lvl="0" marL="0" rtl="0" algn="ctr">
              <a:spcBef>
                <a:spcPts val="0"/>
              </a:spcBef>
              <a:spcAft>
                <a:spcPts val="0"/>
              </a:spcAft>
              <a:buNone/>
            </a:pPr>
            <a:r>
              <a:t/>
            </a:r>
            <a:endParaRPr>
              <a:latin typeface="Arimo"/>
              <a:ea typeface="Arimo"/>
              <a:cs typeface="Arimo"/>
              <a:sym typeface="Arimo"/>
            </a:endParaRPr>
          </a:p>
        </p:txBody>
      </p:sp>
      <p:sp>
        <p:nvSpPr>
          <p:cNvPr id="536" name="Google Shape;536;p37"/>
          <p:cNvSpPr/>
          <p:nvPr/>
        </p:nvSpPr>
        <p:spPr>
          <a:xfrm>
            <a:off x="1674300" y="3379700"/>
            <a:ext cx="6749700" cy="985500"/>
          </a:xfrm>
          <a:prstGeom prst="roundRect">
            <a:avLst>
              <a:gd fmla="val 16667" name="adj"/>
            </a:avLst>
          </a:prstGeom>
          <a:solidFill>
            <a:srgbClr val="FFEFE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study objective is finding out if administering </a:t>
            </a:r>
            <a:r>
              <a:rPr lang="en" sz="1200">
                <a:latin typeface="Calibri"/>
                <a:ea typeface="Calibri"/>
                <a:cs typeface="Calibri"/>
                <a:sym typeface="Calibri"/>
              </a:rPr>
              <a:t>MIRCERA® </a:t>
            </a:r>
            <a:r>
              <a:rPr lang="en" sz="1200">
                <a:solidFill>
                  <a:schemeClr val="dk1"/>
                </a:solidFill>
                <a:latin typeface="Calibri"/>
                <a:ea typeface="Calibri"/>
                <a:cs typeface="Calibri"/>
                <a:sym typeface="Calibri"/>
              </a:rPr>
              <a:t> will keep hemoglobin levels steady in dialysis patients with chronic renal anemia.</a:t>
            </a:r>
            <a:endParaRPr sz="1200">
              <a:solidFill>
                <a:schemeClr val="dk1"/>
              </a:solidFill>
              <a:latin typeface="Calibri"/>
              <a:ea typeface="Calibri"/>
              <a:cs typeface="Calibri"/>
              <a:sym typeface="Calibri"/>
            </a:endParaRPr>
          </a:p>
          <a:p>
            <a:pPr indent="0" lvl="0" marL="0" rtl="0" algn="ctr">
              <a:spcBef>
                <a:spcPts val="0"/>
              </a:spcBef>
              <a:spcAft>
                <a:spcPts val="0"/>
              </a:spcAft>
              <a:buNone/>
            </a:pPr>
            <a:r>
              <a:t/>
            </a:r>
            <a:endParaRPr>
              <a:latin typeface="Arimo"/>
              <a:ea typeface="Arimo"/>
              <a:cs typeface="Arimo"/>
              <a:sym typeface="Arimo"/>
            </a:endParaRPr>
          </a:p>
        </p:txBody>
      </p:sp>
      <p:grpSp>
        <p:nvGrpSpPr>
          <p:cNvPr id="537" name="Google Shape;537;p37"/>
          <p:cNvGrpSpPr/>
          <p:nvPr/>
        </p:nvGrpSpPr>
        <p:grpSpPr>
          <a:xfrm>
            <a:off x="791150" y="1950315"/>
            <a:ext cx="718222" cy="771860"/>
            <a:chOff x="8413672" y="3315635"/>
            <a:chExt cx="254076" cy="303571"/>
          </a:xfrm>
        </p:grpSpPr>
        <p:sp>
          <p:nvSpPr>
            <p:cNvPr id="538" name="Google Shape;538;p37"/>
            <p:cNvSpPr/>
            <p:nvPr/>
          </p:nvSpPr>
          <p:spPr>
            <a:xfrm>
              <a:off x="8413672" y="3315635"/>
              <a:ext cx="254076" cy="303529"/>
            </a:xfrm>
            <a:custGeom>
              <a:rect b="b" l="l" r="r" t="t"/>
              <a:pathLst>
                <a:path extrusionOk="0" h="303529" w="254076">
                  <a:moveTo>
                    <a:pt x="127065" y="0"/>
                  </a:moveTo>
                  <a:cubicBezTo>
                    <a:pt x="57299" y="0"/>
                    <a:pt x="873" y="55689"/>
                    <a:pt x="10" y="125452"/>
                  </a:cubicBezTo>
                  <a:cubicBezTo>
                    <a:pt x="-638" y="178292"/>
                    <a:pt x="30964" y="223794"/>
                    <a:pt x="76338" y="243566"/>
                  </a:cubicBezTo>
                  <a:cubicBezTo>
                    <a:pt x="81173" y="245681"/>
                    <a:pt x="85317" y="249135"/>
                    <a:pt x="88339" y="253409"/>
                  </a:cubicBezTo>
                  <a:lnTo>
                    <a:pt x="122229" y="301068"/>
                  </a:lnTo>
                  <a:cubicBezTo>
                    <a:pt x="124561" y="304349"/>
                    <a:pt x="129482" y="304349"/>
                    <a:pt x="131813" y="301068"/>
                  </a:cubicBezTo>
                  <a:lnTo>
                    <a:pt x="165703" y="253365"/>
                  </a:lnTo>
                  <a:cubicBezTo>
                    <a:pt x="168769" y="249048"/>
                    <a:pt x="172913" y="245595"/>
                    <a:pt x="177792" y="243480"/>
                  </a:cubicBezTo>
                  <a:cubicBezTo>
                    <a:pt x="222690" y="223880"/>
                    <a:pt x="254076" y="179113"/>
                    <a:pt x="254076" y="126963"/>
                  </a:cubicBezTo>
                  <a:cubicBezTo>
                    <a:pt x="254119" y="56898"/>
                    <a:pt x="197219" y="0"/>
                    <a:pt x="127065" y="0"/>
                  </a:cubicBezTo>
                  <a:close/>
                  <a:moveTo>
                    <a:pt x="127065" y="227377"/>
                  </a:moveTo>
                  <a:cubicBezTo>
                    <a:pt x="71632" y="227377"/>
                    <a:pt x="26517" y="182264"/>
                    <a:pt x="26517" y="126834"/>
                  </a:cubicBezTo>
                  <a:cubicBezTo>
                    <a:pt x="26517" y="71403"/>
                    <a:pt x="71632" y="26291"/>
                    <a:pt x="127065" y="26291"/>
                  </a:cubicBezTo>
                  <a:cubicBezTo>
                    <a:pt x="182497" y="26291"/>
                    <a:pt x="227612" y="71403"/>
                    <a:pt x="227612" y="126834"/>
                  </a:cubicBezTo>
                  <a:cubicBezTo>
                    <a:pt x="227569" y="182307"/>
                    <a:pt x="182497" y="227377"/>
                    <a:pt x="127065" y="2273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7"/>
            <p:cNvSpPr/>
            <p:nvPr/>
          </p:nvSpPr>
          <p:spPr>
            <a:xfrm>
              <a:off x="8413672" y="3315678"/>
              <a:ext cx="136217" cy="303528"/>
            </a:xfrm>
            <a:custGeom>
              <a:rect b="b" l="l" r="r" t="t"/>
              <a:pathLst>
                <a:path extrusionOk="0" h="303528" w="136217">
                  <a:moveTo>
                    <a:pt x="106687" y="253408"/>
                  </a:moveTo>
                  <a:cubicBezTo>
                    <a:pt x="103622" y="249091"/>
                    <a:pt x="99521" y="245681"/>
                    <a:pt x="94686" y="243566"/>
                  </a:cubicBezTo>
                  <a:cubicBezTo>
                    <a:pt x="49312" y="223794"/>
                    <a:pt x="17710" y="178249"/>
                    <a:pt x="18358" y="125452"/>
                  </a:cubicBezTo>
                  <a:cubicBezTo>
                    <a:pt x="19178" y="58798"/>
                    <a:pt x="70769" y="4965"/>
                    <a:pt x="136217" y="345"/>
                  </a:cubicBezTo>
                  <a:cubicBezTo>
                    <a:pt x="133195" y="129"/>
                    <a:pt x="130173" y="0"/>
                    <a:pt x="127065" y="0"/>
                  </a:cubicBezTo>
                  <a:cubicBezTo>
                    <a:pt x="57299" y="0"/>
                    <a:pt x="873" y="55689"/>
                    <a:pt x="10" y="125452"/>
                  </a:cubicBezTo>
                  <a:cubicBezTo>
                    <a:pt x="-638" y="178292"/>
                    <a:pt x="30964" y="223794"/>
                    <a:pt x="76338" y="243566"/>
                  </a:cubicBezTo>
                  <a:cubicBezTo>
                    <a:pt x="81173" y="245681"/>
                    <a:pt x="85317" y="249134"/>
                    <a:pt x="88339" y="253408"/>
                  </a:cubicBezTo>
                  <a:lnTo>
                    <a:pt x="122229" y="301068"/>
                  </a:lnTo>
                  <a:cubicBezTo>
                    <a:pt x="124561" y="304349"/>
                    <a:pt x="129482" y="304349"/>
                    <a:pt x="131813" y="301068"/>
                  </a:cubicBezTo>
                  <a:lnTo>
                    <a:pt x="136174" y="294938"/>
                  </a:lnTo>
                  <a:lnTo>
                    <a:pt x="106687" y="25340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37"/>
            <p:cNvSpPr/>
            <p:nvPr/>
          </p:nvSpPr>
          <p:spPr>
            <a:xfrm>
              <a:off x="8438981" y="3340760"/>
              <a:ext cx="203512" cy="203503"/>
            </a:xfrm>
            <a:custGeom>
              <a:rect b="b" l="l" r="r" t="t"/>
              <a:pathLst>
                <a:path extrusionOk="0" h="203503" w="203512">
                  <a:moveTo>
                    <a:pt x="101756" y="203504"/>
                  </a:moveTo>
                  <a:cubicBezTo>
                    <a:pt x="45633" y="203504"/>
                    <a:pt x="0" y="157873"/>
                    <a:pt x="0" y="101752"/>
                  </a:cubicBezTo>
                  <a:cubicBezTo>
                    <a:pt x="0" y="45631"/>
                    <a:pt x="45633" y="0"/>
                    <a:pt x="101756" y="0"/>
                  </a:cubicBezTo>
                  <a:cubicBezTo>
                    <a:pt x="157880" y="0"/>
                    <a:pt x="203512" y="45631"/>
                    <a:pt x="203512" y="101752"/>
                  </a:cubicBezTo>
                  <a:cubicBezTo>
                    <a:pt x="203512" y="157830"/>
                    <a:pt x="157837" y="203504"/>
                    <a:pt x="101756" y="203504"/>
                  </a:cubicBezTo>
                  <a:close/>
                  <a:moveTo>
                    <a:pt x="101756" y="20031"/>
                  </a:moveTo>
                  <a:cubicBezTo>
                    <a:pt x="56685" y="20031"/>
                    <a:pt x="20032" y="56682"/>
                    <a:pt x="20032" y="101752"/>
                  </a:cubicBezTo>
                  <a:cubicBezTo>
                    <a:pt x="20032" y="146822"/>
                    <a:pt x="56685" y="183473"/>
                    <a:pt x="101756" y="183473"/>
                  </a:cubicBezTo>
                  <a:cubicBezTo>
                    <a:pt x="146828" y="183473"/>
                    <a:pt x="183481" y="146822"/>
                    <a:pt x="183481" y="101752"/>
                  </a:cubicBezTo>
                  <a:cubicBezTo>
                    <a:pt x="183438" y="56682"/>
                    <a:pt x="146784" y="20031"/>
                    <a:pt x="101756" y="200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37"/>
            <p:cNvSpPr/>
            <p:nvPr/>
          </p:nvSpPr>
          <p:spPr>
            <a:xfrm>
              <a:off x="8438981" y="3340760"/>
              <a:ext cx="110908" cy="203503"/>
            </a:xfrm>
            <a:custGeom>
              <a:rect b="b" l="l" r="r" t="t"/>
              <a:pathLst>
                <a:path extrusionOk="0" h="203503" w="110908">
                  <a:moveTo>
                    <a:pt x="18305" y="101752"/>
                  </a:moveTo>
                  <a:cubicBezTo>
                    <a:pt x="18305" y="48739"/>
                    <a:pt x="59059" y="5051"/>
                    <a:pt x="110909" y="432"/>
                  </a:cubicBezTo>
                  <a:cubicBezTo>
                    <a:pt x="107887" y="173"/>
                    <a:pt x="104822" y="0"/>
                    <a:pt x="101756" y="0"/>
                  </a:cubicBezTo>
                  <a:cubicBezTo>
                    <a:pt x="45633" y="0"/>
                    <a:pt x="0" y="45631"/>
                    <a:pt x="0" y="101752"/>
                  </a:cubicBezTo>
                  <a:cubicBezTo>
                    <a:pt x="0" y="157873"/>
                    <a:pt x="45633" y="203504"/>
                    <a:pt x="101756" y="203504"/>
                  </a:cubicBezTo>
                  <a:cubicBezTo>
                    <a:pt x="104865" y="203504"/>
                    <a:pt x="107887" y="203374"/>
                    <a:pt x="110909" y="203072"/>
                  </a:cubicBezTo>
                  <a:cubicBezTo>
                    <a:pt x="59059" y="198410"/>
                    <a:pt x="18305" y="154765"/>
                    <a:pt x="18305" y="1017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37"/>
            <p:cNvSpPr/>
            <p:nvPr/>
          </p:nvSpPr>
          <p:spPr>
            <a:xfrm>
              <a:off x="8487981" y="3389758"/>
              <a:ext cx="105771" cy="105723"/>
            </a:xfrm>
            <a:custGeom>
              <a:rect b="b" l="l" r="r" t="t"/>
              <a:pathLst>
                <a:path extrusionOk="0" h="105723" w="105771">
                  <a:moveTo>
                    <a:pt x="86603" y="23744"/>
                  </a:moveTo>
                  <a:lnTo>
                    <a:pt x="81941" y="23744"/>
                  </a:lnTo>
                  <a:lnTo>
                    <a:pt x="81941" y="19081"/>
                  </a:lnTo>
                  <a:cubicBezTo>
                    <a:pt x="81941" y="8548"/>
                    <a:pt x="73392" y="0"/>
                    <a:pt x="62859" y="0"/>
                  </a:cubicBezTo>
                  <a:lnTo>
                    <a:pt x="42827" y="0"/>
                  </a:lnTo>
                  <a:cubicBezTo>
                    <a:pt x="32293" y="0"/>
                    <a:pt x="23745" y="8548"/>
                    <a:pt x="23745" y="19081"/>
                  </a:cubicBezTo>
                  <a:lnTo>
                    <a:pt x="23745" y="23744"/>
                  </a:lnTo>
                  <a:lnTo>
                    <a:pt x="19082" y="23744"/>
                  </a:lnTo>
                  <a:cubicBezTo>
                    <a:pt x="8548" y="23744"/>
                    <a:pt x="0" y="32291"/>
                    <a:pt x="0" y="42825"/>
                  </a:cubicBezTo>
                  <a:lnTo>
                    <a:pt x="0" y="62856"/>
                  </a:lnTo>
                  <a:cubicBezTo>
                    <a:pt x="0" y="73389"/>
                    <a:pt x="8548" y="81937"/>
                    <a:pt x="19082" y="81937"/>
                  </a:cubicBezTo>
                  <a:lnTo>
                    <a:pt x="23745" y="81937"/>
                  </a:lnTo>
                  <a:lnTo>
                    <a:pt x="23745" y="86599"/>
                  </a:lnTo>
                  <a:cubicBezTo>
                    <a:pt x="23745" y="97133"/>
                    <a:pt x="32293" y="105724"/>
                    <a:pt x="42870" y="105724"/>
                  </a:cubicBezTo>
                  <a:lnTo>
                    <a:pt x="62902" y="105724"/>
                  </a:lnTo>
                  <a:cubicBezTo>
                    <a:pt x="73436" y="105724"/>
                    <a:pt x="82027" y="97176"/>
                    <a:pt x="82027" y="86599"/>
                  </a:cubicBezTo>
                  <a:lnTo>
                    <a:pt x="82027" y="81980"/>
                  </a:lnTo>
                  <a:lnTo>
                    <a:pt x="86690" y="81980"/>
                  </a:lnTo>
                  <a:cubicBezTo>
                    <a:pt x="97223" y="81980"/>
                    <a:pt x="105771" y="73432"/>
                    <a:pt x="105771" y="62899"/>
                  </a:cubicBezTo>
                  <a:lnTo>
                    <a:pt x="105771" y="42868"/>
                  </a:lnTo>
                  <a:cubicBezTo>
                    <a:pt x="105728" y="32291"/>
                    <a:pt x="97137" y="23744"/>
                    <a:pt x="86603" y="237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7"/>
            <p:cNvSpPr/>
            <p:nvPr/>
          </p:nvSpPr>
          <p:spPr>
            <a:xfrm>
              <a:off x="8487851" y="3389758"/>
              <a:ext cx="63333" cy="105766"/>
            </a:xfrm>
            <a:custGeom>
              <a:rect b="b" l="l" r="r" t="t"/>
              <a:pathLst>
                <a:path extrusionOk="0" h="105766" w="63333">
                  <a:moveTo>
                    <a:pt x="44640" y="86772"/>
                  </a:moveTo>
                  <a:lnTo>
                    <a:pt x="44640" y="81980"/>
                  </a:lnTo>
                  <a:lnTo>
                    <a:pt x="39977" y="81980"/>
                  </a:lnTo>
                  <a:cubicBezTo>
                    <a:pt x="29443" y="81980"/>
                    <a:pt x="20895" y="73432"/>
                    <a:pt x="20895" y="62899"/>
                  </a:cubicBezTo>
                  <a:lnTo>
                    <a:pt x="20895" y="42868"/>
                  </a:lnTo>
                  <a:cubicBezTo>
                    <a:pt x="20895" y="32334"/>
                    <a:pt x="29443" y="23787"/>
                    <a:pt x="39977" y="23787"/>
                  </a:cubicBezTo>
                  <a:lnTo>
                    <a:pt x="44640" y="23787"/>
                  </a:lnTo>
                  <a:lnTo>
                    <a:pt x="44640" y="18952"/>
                  </a:lnTo>
                  <a:cubicBezTo>
                    <a:pt x="44640" y="8634"/>
                    <a:pt x="52972" y="216"/>
                    <a:pt x="63333" y="0"/>
                  </a:cubicBezTo>
                  <a:cubicBezTo>
                    <a:pt x="63204" y="0"/>
                    <a:pt x="63031" y="0"/>
                    <a:pt x="62902" y="0"/>
                  </a:cubicBezTo>
                  <a:lnTo>
                    <a:pt x="42913" y="0"/>
                  </a:lnTo>
                  <a:cubicBezTo>
                    <a:pt x="32379" y="0"/>
                    <a:pt x="23788" y="8548"/>
                    <a:pt x="23788" y="19124"/>
                  </a:cubicBezTo>
                  <a:lnTo>
                    <a:pt x="23788" y="23787"/>
                  </a:lnTo>
                  <a:lnTo>
                    <a:pt x="19125" y="23787"/>
                  </a:lnTo>
                  <a:cubicBezTo>
                    <a:pt x="8591" y="23787"/>
                    <a:pt x="0" y="32334"/>
                    <a:pt x="0" y="42911"/>
                  </a:cubicBezTo>
                  <a:lnTo>
                    <a:pt x="0" y="62942"/>
                  </a:lnTo>
                  <a:cubicBezTo>
                    <a:pt x="0" y="73475"/>
                    <a:pt x="8548" y="82023"/>
                    <a:pt x="19082" y="82023"/>
                  </a:cubicBezTo>
                  <a:lnTo>
                    <a:pt x="23745" y="82023"/>
                  </a:lnTo>
                  <a:lnTo>
                    <a:pt x="23745" y="86685"/>
                  </a:lnTo>
                  <a:cubicBezTo>
                    <a:pt x="23745" y="97219"/>
                    <a:pt x="32292" y="105767"/>
                    <a:pt x="42827" y="105767"/>
                  </a:cubicBezTo>
                  <a:lnTo>
                    <a:pt x="62815" y="105767"/>
                  </a:lnTo>
                  <a:cubicBezTo>
                    <a:pt x="62945" y="105767"/>
                    <a:pt x="63117" y="105767"/>
                    <a:pt x="63247" y="105767"/>
                  </a:cubicBezTo>
                  <a:cubicBezTo>
                    <a:pt x="53015" y="105508"/>
                    <a:pt x="44640" y="97089"/>
                    <a:pt x="44640" y="86772"/>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37"/>
            <p:cNvSpPr/>
            <p:nvPr/>
          </p:nvSpPr>
          <p:spPr>
            <a:xfrm>
              <a:off x="8505077" y="3406940"/>
              <a:ext cx="71364" cy="71360"/>
            </a:xfrm>
            <a:custGeom>
              <a:rect b="b" l="l" r="r" t="t"/>
              <a:pathLst>
                <a:path extrusionOk="0" h="71360" w="71364">
                  <a:moveTo>
                    <a:pt x="69377" y="23787"/>
                  </a:moveTo>
                  <a:lnTo>
                    <a:pt x="49604" y="23787"/>
                  </a:lnTo>
                  <a:cubicBezTo>
                    <a:pt x="48482" y="23787"/>
                    <a:pt x="47576" y="22880"/>
                    <a:pt x="47576" y="21758"/>
                  </a:cubicBezTo>
                  <a:lnTo>
                    <a:pt x="47576" y="2029"/>
                  </a:lnTo>
                  <a:cubicBezTo>
                    <a:pt x="47576" y="907"/>
                    <a:pt x="46669" y="0"/>
                    <a:pt x="45546" y="0"/>
                  </a:cubicBezTo>
                  <a:lnTo>
                    <a:pt x="25817" y="0"/>
                  </a:lnTo>
                  <a:cubicBezTo>
                    <a:pt x="24694" y="0"/>
                    <a:pt x="23788" y="907"/>
                    <a:pt x="23788" y="2029"/>
                  </a:cubicBezTo>
                  <a:lnTo>
                    <a:pt x="23788" y="21758"/>
                  </a:lnTo>
                  <a:cubicBezTo>
                    <a:pt x="23788" y="22880"/>
                    <a:pt x="22881" y="23787"/>
                    <a:pt x="21758" y="23787"/>
                  </a:cubicBezTo>
                  <a:lnTo>
                    <a:pt x="2029" y="23787"/>
                  </a:lnTo>
                  <a:cubicBezTo>
                    <a:pt x="906" y="23787"/>
                    <a:pt x="0" y="24693"/>
                    <a:pt x="0" y="25816"/>
                  </a:cubicBezTo>
                  <a:lnTo>
                    <a:pt x="0" y="45544"/>
                  </a:lnTo>
                  <a:cubicBezTo>
                    <a:pt x="0" y="46667"/>
                    <a:pt x="906" y="47574"/>
                    <a:pt x="2029" y="47574"/>
                  </a:cubicBezTo>
                  <a:lnTo>
                    <a:pt x="21758" y="47574"/>
                  </a:lnTo>
                  <a:cubicBezTo>
                    <a:pt x="22881" y="47574"/>
                    <a:pt x="23788" y="48480"/>
                    <a:pt x="23788" y="49602"/>
                  </a:cubicBezTo>
                  <a:lnTo>
                    <a:pt x="23788" y="69331"/>
                  </a:lnTo>
                  <a:cubicBezTo>
                    <a:pt x="23788" y="70454"/>
                    <a:pt x="24694" y="71360"/>
                    <a:pt x="25817" y="71360"/>
                  </a:cubicBezTo>
                  <a:lnTo>
                    <a:pt x="45546" y="71360"/>
                  </a:lnTo>
                  <a:cubicBezTo>
                    <a:pt x="46669" y="71360"/>
                    <a:pt x="47576" y="70454"/>
                    <a:pt x="47576" y="69331"/>
                  </a:cubicBezTo>
                  <a:lnTo>
                    <a:pt x="47576" y="49602"/>
                  </a:lnTo>
                  <a:cubicBezTo>
                    <a:pt x="47576" y="48480"/>
                    <a:pt x="48482" y="47574"/>
                    <a:pt x="49604" y="47574"/>
                  </a:cubicBezTo>
                  <a:lnTo>
                    <a:pt x="69334" y="47574"/>
                  </a:lnTo>
                  <a:cubicBezTo>
                    <a:pt x="70457" y="47574"/>
                    <a:pt x="71363" y="46667"/>
                    <a:pt x="71363" y="45544"/>
                  </a:cubicBezTo>
                  <a:lnTo>
                    <a:pt x="71363" y="25773"/>
                  </a:lnTo>
                  <a:cubicBezTo>
                    <a:pt x="71406" y="24693"/>
                    <a:pt x="70500" y="23787"/>
                    <a:pt x="69377" y="2378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45" name="Google Shape;545;p37"/>
            <p:cNvGrpSpPr/>
            <p:nvPr/>
          </p:nvGrpSpPr>
          <p:grpSpPr>
            <a:xfrm>
              <a:off x="8504559" y="3406940"/>
              <a:ext cx="43646" cy="71316"/>
              <a:chOff x="8504559" y="3406940"/>
              <a:chExt cx="43646" cy="71316"/>
            </a:xfrm>
          </p:grpSpPr>
          <p:sp>
            <p:nvSpPr>
              <p:cNvPr id="546" name="Google Shape;546;p37"/>
              <p:cNvSpPr/>
              <p:nvPr/>
            </p:nvSpPr>
            <p:spPr>
              <a:xfrm>
                <a:off x="8526922" y="3406940"/>
                <a:ext cx="21283" cy="23786"/>
              </a:xfrm>
              <a:custGeom>
                <a:rect b="b" l="l" r="r" t="t"/>
                <a:pathLst>
                  <a:path extrusionOk="0" h="23786" w="21283">
                    <a:moveTo>
                      <a:pt x="17226" y="23787"/>
                    </a:moveTo>
                    <a:cubicBezTo>
                      <a:pt x="18348" y="23787"/>
                      <a:pt x="19255" y="22880"/>
                      <a:pt x="19255" y="21758"/>
                    </a:cubicBezTo>
                    <a:lnTo>
                      <a:pt x="19255" y="1986"/>
                    </a:lnTo>
                    <a:cubicBezTo>
                      <a:pt x="19255" y="863"/>
                      <a:pt x="20161" y="0"/>
                      <a:pt x="21284" y="0"/>
                    </a:cubicBezTo>
                    <a:lnTo>
                      <a:pt x="4058" y="0"/>
                    </a:lnTo>
                    <a:cubicBezTo>
                      <a:pt x="2936" y="0"/>
                      <a:pt x="2029" y="907"/>
                      <a:pt x="2029" y="2029"/>
                    </a:cubicBezTo>
                    <a:lnTo>
                      <a:pt x="2029" y="21801"/>
                    </a:lnTo>
                    <a:cubicBezTo>
                      <a:pt x="2029" y="22923"/>
                      <a:pt x="1123" y="23787"/>
                      <a:pt x="0" y="23787"/>
                    </a:cubicBezTo>
                    <a:lnTo>
                      <a:pt x="17226" y="237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37"/>
              <p:cNvSpPr/>
              <p:nvPr/>
            </p:nvSpPr>
            <p:spPr>
              <a:xfrm>
                <a:off x="8504559" y="3430726"/>
                <a:ext cx="19254" cy="23786"/>
              </a:xfrm>
              <a:custGeom>
                <a:rect b="b" l="l" r="r" t="t"/>
                <a:pathLst>
                  <a:path extrusionOk="0" h="23786" w="19254">
                    <a:moveTo>
                      <a:pt x="17226" y="21758"/>
                    </a:moveTo>
                    <a:lnTo>
                      <a:pt x="17226" y="1986"/>
                    </a:lnTo>
                    <a:cubicBezTo>
                      <a:pt x="17226" y="863"/>
                      <a:pt x="18132" y="0"/>
                      <a:pt x="19254" y="0"/>
                    </a:cubicBezTo>
                    <a:lnTo>
                      <a:pt x="2029" y="0"/>
                    </a:lnTo>
                    <a:cubicBezTo>
                      <a:pt x="906" y="0"/>
                      <a:pt x="0" y="907"/>
                      <a:pt x="0" y="2029"/>
                    </a:cubicBezTo>
                    <a:lnTo>
                      <a:pt x="0" y="21758"/>
                    </a:lnTo>
                    <a:cubicBezTo>
                      <a:pt x="0" y="22880"/>
                      <a:pt x="906" y="23787"/>
                      <a:pt x="2029" y="23787"/>
                    </a:cubicBezTo>
                    <a:lnTo>
                      <a:pt x="19254" y="23787"/>
                    </a:lnTo>
                    <a:cubicBezTo>
                      <a:pt x="18132" y="23744"/>
                      <a:pt x="17226" y="22880"/>
                      <a:pt x="17226" y="217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37"/>
              <p:cNvSpPr/>
              <p:nvPr/>
            </p:nvSpPr>
            <p:spPr>
              <a:xfrm>
                <a:off x="8526922" y="3454470"/>
                <a:ext cx="21283" cy="23786"/>
              </a:xfrm>
              <a:custGeom>
                <a:rect b="b" l="l" r="r" t="t"/>
                <a:pathLst>
                  <a:path extrusionOk="0" h="23786" w="21283">
                    <a:moveTo>
                      <a:pt x="19255" y="21801"/>
                    </a:moveTo>
                    <a:lnTo>
                      <a:pt x="19255" y="2029"/>
                    </a:lnTo>
                    <a:cubicBezTo>
                      <a:pt x="19255" y="907"/>
                      <a:pt x="18348" y="0"/>
                      <a:pt x="17226" y="0"/>
                    </a:cubicBezTo>
                    <a:lnTo>
                      <a:pt x="0" y="0"/>
                    </a:lnTo>
                    <a:cubicBezTo>
                      <a:pt x="1123" y="0"/>
                      <a:pt x="2029" y="907"/>
                      <a:pt x="2029" y="1986"/>
                    </a:cubicBezTo>
                    <a:lnTo>
                      <a:pt x="2029" y="21758"/>
                    </a:lnTo>
                    <a:cubicBezTo>
                      <a:pt x="2029" y="22880"/>
                      <a:pt x="2936" y="23787"/>
                      <a:pt x="4058" y="23787"/>
                    </a:cubicBezTo>
                    <a:lnTo>
                      <a:pt x="21284" y="23787"/>
                    </a:lnTo>
                    <a:cubicBezTo>
                      <a:pt x="20161" y="23787"/>
                      <a:pt x="19255" y="22880"/>
                      <a:pt x="19255" y="21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9" name="Google Shape;549;p37"/>
          <p:cNvGrpSpPr/>
          <p:nvPr/>
        </p:nvGrpSpPr>
        <p:grpSpPr>
          <a:xfrm>
            <a:off x="791150" y="3486515"/>
            <a:ext cx="718222" cy="771860"/>
            <a:chOff x="8413672" y="3315635"/>
            <a:chExt cx="254076" cy="303571"/>
          </a:xfrm>
        </p:grpSpPr>
        <p:sp>
          <p:nvSpPr>
            <p:cNvPr id="550" name="Google Shape;550;p37"/>
            <p:cNvSpPr/>
            <p:nvPr/>
          </p:nvSpPr>
          <p:spPr>
            <a:xfrm>
              <a:off x="8413672" y="3315635"/>
              <a:ext cx="254076" cy="303529"/>
            </a:xfrm>
            <a:custGeom>
              <a:rect b="b" l="l" r="r" t="t"/>
              <a:pathLst>
                <a:path extrusionOk="0" h="303529" w="254076">
                  <a:moveTo>
                    <a:pt x="127065" y="0"/>
                  </a:moveTo>
                  <a:cubicBezTo>
                    <a:pt x="57299" y="0"/>
                    <a:pt x="873" y="55689"/>
                    <a:pt x="10" y="125452"/>
                  </a:cubicBezTo>
                  <a:cubicBezTo>
                    <a:pt x="-638" y="178292"/>
                    <a:pt x="30964" y="223794"/>
                    <a:pt x="76338" y="243566"/>
                  </a:cubicBezTo>
                  <a:cubicBezTo>
                    <a:pt x="81173" y="245681"/>
                    <a:pt x="85317" y="249135"/>
                    <a:pt x="88339" y="253409"/>
                  </a:cubicBezTo>
                  <a:lnTo>
                    <a:pt x="122229" y="301068"/>
                  </a:lnTo>
                  <a:cubicBezTo>
                    <a:pt x="124561" y="304349"/>
                    <a:pt x="129482" y="304349"/>
                    <a:pt x="131813" y="301068"/>
                  </a:cubicBezTo>
                  <a:lnTo>
                    <a:pt x="165703" y="253365"/>
                  </a:lnTo>
                  <a:cubicBezTo>
                    <a:pt x="168769" y="249048"/>
                    <a:pt x="172913" y="245595"/>
                    <a:pt x="177792" y="243480"/>
                  </a:cubicBezTo>
                  <a:cubicBezTo>
                    <a:pt x="222690" y="223880"/>
                    <a:pt x="254076" y="179113"/>
                    <a:pt x="254076" y="126963"/>
                  </a:cubicBezTo>
                  <a:cubicBezTo>
                    <a:pt x="254119" y="56898"/>
                    <a:pt x="197219" y="0"/>
                    <a:pt x="127065" y="0"/>
                  </a:cubicBezTo>
                  <a:close/>
                  <a:moveTo>
                    <a:pt x="127065" y="227377"/>
                  </a:moveTo>
                  <a:cubicBezTo>
                    <a:pt x="71632" y="227377"/>
                    <a:pt x="26517" y="182264"/>
                    <a:pt x="26517" y="126834"/>
                  </a:cubicBezTo>
                  <a:cubicBezTo>
                    <a:pt x="26517" y="71403"/>
                    <a:pt x="71632" y="26291"/>
                    <a:pt x="127065" y="26291"/>
                  </a:cubicBezTo>
                  <a:cubicBezTo>
                    <a:pt x="182497" y="26291"/>
                    <a:pt x="227612" y="71403"/>
                    <a:pt x="227612" y="126834"/>
                  </a:cubicBezTo>
                  <a:cubicBezTo>
                    <a:pt x="227569" y="182307"/>
                    <a:pt x="182497" y="227377"/>
                    <a:pt x="127065" y="2273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37"/>
            <p:cNvSpPr/>
            <p:nvPr/>
          </p:nvSpPr>
          <p:spPr>
            <a:xfrm>
              <a:off x="8413672" y="3315678"/>
              <a:ext cx="136217" cy="303528"/>
            </a:xfrm>
            <a:custGeom>
              <a:rect b="b" l="l" r="r" t="t"/>
              <a:pathLst>
                <a:path extrusionOk="0" h="303528" w="136217">
                  <a:moveTo>
                    <a:pt x="106687" y="253408"/>
                  </a:moveTo>
                  <a:cubicBezTo>
                    <a:pt x="103622" y="249091"/>
                    <a:pt x="99521" y="245681"/>
                    <a:pt x="94686" y="243566"/>
                  </a:cubicBezTo>
                  <a:cubicBezTo>
                    <a:pt x="49312" y="223794"/>
                    <a:pt x="17710" y="178249"/>
                    <a:pt x="18358" y="125452"/>
                  </a:cubicBezTo>
                  <a:cubicBezTo>
                    <a:pt x="19178" y="58798"/>
                    <a:pt x="70769" y="4965"/>
                    <a:pt x="136217" y="345"/>
                  </a:cubicBezTo>
                  <a:cubicBezTo>
                    <a:pt x="133195" y="129"/>
                    <a:pt x="130173" y="0"/>
                    <a:pt x="127065" y="0"/>
                  </a:cubicBezTo>
                  <a:cubicBezTo>
                    <a:pt x="57299" y="0"/>
                    <a:pt x="873" y="55689"/>
                    <a:pt x="10" y="125452"/>
                  </a:cubicBezTo>
                  <a:cubicBezTo>
                    <a:pt x="-638" y="178292"/>
                    <a:pt x="30964" y="223794"/>
                    <a:pt x="76338" y="243566"/>
                  </a:cubicBezTo>
                  <a:cubicBezTo>
                    <a:pt x="81173" y="245681"/>
                    <a:pt x="85317" y="249134"/>
                    <a:pt x="88339" y="253408"/>
                  </a:cubicBezTo>
                  <a:lnTo>
                    <a:pt x="122229" y="301068"/>
                  </a:lnTo>
                  <a:cubicBezTo>
                    <a:pt x="124561" y="304349"/>
                    <a:pt x="129482" y="304349"/>
                    <a:pt x="131813" y="301068"/>
                  </a:cubicBezTo>
                  <a:lnTo>
                    <a:pt x="136174" y="294938"/>
                  </a:lnTo>
                  <a:lnTo>
                    <a:pt x="106687" y="25340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37"/>
            <p:cNvSpPr/>
            <p:nvPr/>
          </p:nvSpPr>
          <p:spPr>
            <a:xfrm>
              <a:off x="8438981" y="3340760"/>
              <a:ext cx="203512" cy="203503"/>
            </a:xfrm>
            <a:custGeom>
              <a:rect b="b" l="l" r="r" t="t"/>
              <a:pathLst>
                <a:path extrusionOk="0" h="203503" w="203512">
                  <a:moveTo>
                    <a:pt x="101756" y="203504"/>
                  </a:moveTo>
                  <a:cubicBezTo>
                    <a:pt x="45633" y="203504"/>
                    <a:pt x="0" y="157873"/>
                    <a:pt x="0" y="101752"/>
                  </a:cubicBezTo>
                  <a:cubicBezTo>
                    <a:pt x="0" y="45631"/>
                    <a:pt x="45633" y="0"/>
                    <a:pt x="101756" y="0"/>
                  </a:cubicBezTo>
                  <a:cubicBezTo>
                    <a:pt x="157880" y="0"/>
                    <a:pt x="203512" y="45631"/>
                    <a:pt x="203512" y="101752"/>
                  </a:cubicBezTo>
                  <a:cubicBezTo>
                    <a:pt x="203512" y="157830"/>
                    <a:pt x="157837" y="203504"/>
                    <a:pt x="101756" y="203504"/>
                  </a:cubicBezTo>
                  <a:close/>
                  <a:moveTo>
                    <a:pt x="101756" y="20031"/>
                  </a:moveTo>
                  <a:cubicBezTo>
                    <a:pt x="56685" y="20031"/>
                    <a:pt x="20032" y="56682"/>
                    <a:pt x="20032" y="101752"/>
                  </a:cubicBezTo>
                  <a:cubicBezTo>
                    <a:pt x="20032" y="146822"/>
                    <a:pt x="56685" y="183473"/>
                    <a:pt x="101756" y="183473"/>
                  </a:cubicBezTo>
                  <a:cubicBezTo>
                    <a:pt x="146828" y="183473"/>
                    <a:pt x="183481" y="146822"/>
                    <a:pt x="183481" y="101752"/>
                  </a:cubicBezTo>
                  <a:cubicBezTo>
                    <a:pt x="183438" y="56682"/>
                    <a:pt x="146784" y="20031"/>
                    <a:pt x="101756" y="200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37"/>
            <p:cNvSpPr/>
            <p:nvPr/>
          </p:nvSpPr>
          <p:spPr>
            <a:xfrm>
              <a:off x="8438981" y="3340760"/>
              <a:ext cx="110908" cy="203503"/>
            </a:xfrm>
            <a:custGeom>
              <a:rect b="b" l="l" r="r" t="t"/>
              <a:pathLst>
                <a:path extrusionOk="0" h="203503" w="110908">
                  <a:moveTo>
                    <a:pt x="18305" y="101752"/>
                  </a:moveTo>
                  <a:cubicBezTo>
                    <a:pt x="18305" y="48739"/>
                    <a:pt x="59059" y="5051"/>
                    <a:pt x="110909" y="432"/>
                  </a:cubicBezTo>
                  <a:cubicBezTo>
                    <a:pt x="107887" y="173"/>
                    <a:pt x="104822" y="0"/>
                    <a:pt x="101756" y="0"/>
                  </a:cubicBezTo>
                  <a:cubicBezTo>
                    <a:pt x="45633" y="0"/>
                    <a:pt x="0" y="45631"/>
                    <a:pt x="0" y="101752"/>
                  </a:cubicBezTo>
                  <a:cubicBezTo>
                    <a:pt x="0" y="157873"/>
                    <a:pt x="45633" y="203504"/>
                    <a:pt x="101756" y="203504"/>
                  </a:cubicBezTo>
                  <a:cubicBezTo>
                    <a:pt x="104865" y="203504"/>
                    <a:pt x="107887" y="203374"/>
                    <a:pt x="110909" y="203072"/>
                  </a:cubicBezTo>
                  <a:cubicBezTo>
                    <a:pt x="59059" y="198410"/>
                    <a:pt x="18305" y="154765"/>
                    <a:pt x="18305" y="1017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37"/>
            <p:cNvSpPr/>
            <p:nvPr/>
          </p:nvSpPr>
          <p:spPr>
            <a:xfrm>
              <a:off x="8487981" y="3389758"/>
              <a:ext cx="105771" cy="105723"/>
            </a:xfrm>
            <a:custGeom>
              <a:rect b="b" l="l" r="r" t="t"/>
              <a:pathLst>
                <a:path extrusionOk="0" h="105723" w="105771">
                  <a:moveTo>
                    <a:pt x="86603" y="23744"/>
                  </a:moveTo>
                  <a:lnTo>
                    <a:pt x="81941" y="23744"/>
                  </a:lnTo>
                  <a:lnTo>
                    <a:pt x="81941" y="19081"/>
                  </a:lnTo>
                  <a:cubicBezTo>
                    <a:pt x="81941" y="8548"/>
                    <a:pt x="73392" y="0"/>
                    <a:pt x="62859" y="0"/>
                  </a:cubicBezTo>
                  <a:lnTo>
                    <a:pt x="42827" y="0"/>
                  </a:lnTo>
                  <a:cubicBezTo>
                    <a:pt x="32293" y="0"/>
                    <a:pt x="23745" y="8548"/>
                    <a:pt x="23745" y="19081"/>
                  </a:cubicBezTo>
                  <a:lnTo>
                    <a:pt x="23745" y="23744"/>
                  </a:lnTo>
                  <a:lnTo>
                    <a:pt x="19082" y="23744"/>
                  </a:lnTo>
                  <a:cubicBezTo>
                    <a:pt x="8548" y="23744"/>
                    <a:pt x="0" y="32291"/>
                    <a:pt x="0" y="42825"/>
                  </a:cubicBezTo>
                  <a:lnTo>
                    <a:pt x="0" y="62856"/>
                  </a:lnTo>
                  <a:cubicBezTo>
                    <a:pt x="0" y="73389"/>
                    <a:pt x="8548" y="81937"/>
                    <a:pt x="19082" y="81937"/>
                  </a:cubicBezTo>
                  <a:lnTo>
                    <a:pt x="23745" y="81937"/>
                  </a:lnTo>
                  <a:lnTo>
                    <a:pt x="23745" y="86599"/>
                  </a:lnTo>
                  <a:cubicBezTo>
                    <a:pt x="23745" y="97133"/>
                    <a:pt x="32293" y="105724"/>
                    <a:pt x="42870" y="105724"/>
                  </a:cubicBezTo>
                  <a:lnTo>
                    <a:pt x="62902" y="105724"/>
                  </a:lnTo>
                  <a:cubicBezTo>
                    <a:pt x="73436" y="105724"/>
                    <a:pt x="82027" y="97176"/>
                    <a:pt x="82027" y="86599"/>
                  </a:cubicBezTo>
                  <a:lnTo>
                    <a:pt x="82027" y="81980"/>
                  </a:lnTo>
                  <a:lnTo>
                    <a:pt x="86690" y="81980"/>
                  </a:lnTo>
                  <a:cubicBezTo>
                    <a:pt x="97223" y="81980"/>
                    <a:pt x="105771" y="73432"/>
                    <a:pt x="105771" y="62899"/>
                  </a:cubicBezTo>
                  <a:lnTo>
                    <a:pt x="105771" y="42868"/>
                  </a:lnTo>
                  <a:cubicBezTo>
                    <a:pt x="105728" y="32291"/>
                    <a:pt x="97137" y="23744"/>
                    <a:pt x="86603" y="237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37"/>
            <p:cNvSpPr/>
            <p:nvPr/>
          </p:nvSpPr>
          <p:spPr>
            <a:xfrm>
              <a:off x="8487851" y="3389758"/>
              <a:ext cx="63333" cy="105766"/>
            </a:xfrm>
            <a:custGeom>
              <a:rect b="b" l="l" r="r" t="t"/>
              <a:pathLst>
                <a:path extrusionOk="0" h="105766" w="63333">
                  <a:moveTo>
                    <a:pt x="44640" y="86772"/>
                  </a:moveTo>
                  <a:lnTo>
                    <a:pt x="44640" y="81980"/>
                  </a:lnTo>
                  <a:lnTo>
                    <a:pt x="39977" y="81980"/>
                  </a:lnTo>
                  <a:cubicBezTo>
                    <a:pt x="29443" y="81980"/>
                    <a:pt x="20895" y="73432"/>
                    <a:pt x="20895" y="62899"/>
                  </a:cubicBezTo>
                  <a:lnTo>
                    <a:pt x="20895" y="42868"/>
                  </a:lnTo>
                  <a:cubicBezTo>
                    <a:pt x="20895" y="32334"/>
                    <a:pt x="29443" y="23787"/>
                    <a:pt x="39977" y="23787"/>
                  </a:cubicBezTo>
                  <a:lnTo>
                    <a:pt x="44640" y="23787"/>
                  </a:lnTo>
                  <a:lnTo>
                    <a:pt x="44640" y="18952"/>
                  </a:lnTo>
                  <a:cubicBezTo>
                    <a:pt x="44640" y="8634"/>
                    <a:pt x="52972" y="216"/>
                    <a:pt x="63333" y="0"/>
                  </a:cubicBezTo>
                  <a:cubicBezTo>
                    <a:pt x="63204" y="0"/>
                    <a:pt x="63031" y="0"/>
                    <a:pt x="62902" y="0"/>
                  </a:cubicBezTo>
                  <a:lnTo>
                    <a:pt x="42913" y="0"/>
                  </a:lnTo>
                  <a:cubicBezTo>
                    <a:pt x="32379" y="0"/>
                    <a:pt x="23788" y="8548"/>
                    <a:pt x="23788" y="19124"/>
                  </a:cubicBezTo>
                  <a:lnTo>
                    <a:pt x="23788" y="23787"/>
                  </a:lnTo>
                  <a:lnTo>
                    <a:pt x="19125" y="23787"/>
                  </a:lnTo>
                  <a:cubicBezTo>
                    <a:pt x="8591" y="23787"/>
                    <a:pt x="0" y="32334"/>
                    <a:pt x="0" y="42911"/>
                  </a:cubicBezTo>
                  <a:lnTo>
                    <a:pt x="0" y="62942"/>
                  </a:lnTo>
                  <a:cubicBezTo>
                    <a:pt x="0" y="73475"/>
                    <a:pt x="8548" y="82023"/>
                    <a:pt x="19082" y="82023"/>
                  </a:cubicBezTo>
                  <a:lnTo>
                    <a:pt x="23745" y="82023"/>
                  </a:lnTo>
                  <a:lnTo>
                    <a:pt x="23745" y="86685"/>
                  </a:lnTo>
                  <a:cubicBezTo>
                    <a:pt x="23745" y="97219"/>
                    <a:pt x="32292" y="105767"/>
                    <a:pt x="42827" y="105767"/>
                  </a:cubicBezTo>
                  <a:lnTo>
                    <a:pt x="62815" y="105767"/>
                  </a:lnTo>
                  <a:cubicBezTo>
                    <a:pt x="62945" y="105767"/>
                    <a:pt x="63117" y="105767"/>
                    <a:pt x="63247" y="105767"/>
                  </a:cubicBezTo>
                  <a:cubicBezTo>
                    <a:pt x="53015" y="105508"/>
                    <a:pt x="44640" y="97089"/>
                    <a:pt x="44640" y="86772"/>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37"/>
            <p:cNvSpPr/>
            <p:nvPr/>
          </p:nvSpPr>
          <p:spPr>
            <a:xfrm>
              <a:off x="8505077" y="3406940"/>
              <a:ext cx="71364" cy="71360"/>
            </a:xfrm>
            <a:custGeom>
              <a:rect b="b" l="l" r="r" t="t"/>
              <a:pathLst>
                <a:path extrusionOk="0" h="71360" w="71364">
                  <a:moveTo>
                    <a:pt x="69377" y="23787"/>
                  </a:moveTo>
                  <a:lnTo>
                    <a:pt x="49604" y="23787"/>
                  </a:lnTo>
                  <a:cubicBezTo>
                    <a:pt x="48482" y="23787"/>
                    <a:pt x="47576" y="22880"/>
                    <a:pt x="47576" y="21758"/>
                  </a:cubicBezTo>
                  <a:lnTo>
                    <a:pt x="47576" y="2029"/>
                  </a:lnTo>
                  <a:cubicBezTo>
                    <a:pt x="47576" y="907"/>
                    <a:pt x="46669" y="0"/>
                    <a:pt x="45546" y="0"/>
                  </a:cubicBezTo>
                  <a:lnTo>
                    <a:pt x="25817" y="0"/>
                  </a:lnTo>
                  <a:cubicBezTo>
                    <a:pt x="24694" y="0"/>
                    <a:pt x="23788" y="907"/>
                    <a:pt x="23788" y="2029"/>
                  </a:cubicBezTo>
                  <a:lnTo>
                    <a:pt x="23788" y="21758"/>
                  </a:lnTo>
                  <a:cubicBezTo>
                    <a:pt x="23788" y="22880"/>
                    <a:pt x="22881" y="23787"/>
                    <a:pt x="21758" y="23787"/>
                  </a:cubicBezTo>
                  <a:lnTo>
                    <a:pt x="2029" y="23787"/>
                  </a:lnTo>
                  <a:cubicBezTo>
                    <a:pt x="906" y="23787"/>
                    <a:pt x="0" y="24693"/>
                    <a:pt x="0" y="25816"/>
                  </a:cubicBezTo>
                  <a:lnTo>
                    <a:pt x="0" y="45544"/>
                  </a:lnTo>
                  <a:cubicBezTo>
                    <a:pt x="0" y="46667"/>
                    <a:pt x="906" y="47574"/>
                    <a:pt x="2029" y="47574"/>
                  </a:cubicBezTo>
                  <a:lnTo>
                    <a:pt x="21758" y="47574"/>
                  </a:lnTo>
                  <a:cubicBezTo>
                    <a:pt x="22881" y="47574"/>
                    <a:pt x="23788" y="48480"/>
                    <a:pt x="23788" y="49602"/>
                  </a:cubicBezTo>
                  <a:lnTo>
                    <a:pt x="23788" y="69331"/>
                  </a:lnTo>
                  <a:cubicBezTo>
                    <a:pt x="23788" y="70454"/>
                    <a:pt x="24694" y="71360"/>
                    <a:pt x="25817" y="71360"/>
                  </a:cubicBezTo>
                  <a:lnTo>
                    <a:pt x="45546" y="71360"/>
                  </a:lnTo>
                  <a:cubicBezTo>
                    <a:pt x="46669" y="71360"/>
                    <a:pt x="47576" y="70454"/>
                    <a:pt x="47576" y="69331"/>
                  </a:cubicBezTo>
                  <a:lnTo>
                    <a:pt x="47576" y="49602"/>
                  </a:lnTo>
                  <a:cubicBezTo>
                    <a:pt x="47576" y="48480"/>
                    <a:pt x="48482" y="47574"/>
                    <a:pt x="49604" y="47574"/>
                  </a:cubicBezTo>
                  <a:lnTo>
                    <a:pt x="69334" y="47574"/>
                  </a:lnTo>
                  <a:cubicBezTo>
                    <a:pt x="70457" y="47574"/>
                    <a:pt x="71363" y="46667"/>
                    <a:pt x="71363" y="45544"/>
                  </a:cubicBezTo>
                  <a:lnTo>
                    <a:pt x="71363" y="25773"/>
                  </a:lnTo>
                  <a:cubicBezTo>
                    <a:pt x="71406" y="24693"/>
                    <a:pt x="70500" y="23787"/>
                    <a:pt x="69377" y="2378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7" name="Google Shape;557;p37"/>
            <p:cNvGrpSpPr/>
            <p:nvPr/>
          </p:nvGrpSpPr>
          <p:grpSpPr>
            <a:xfrm>
              <a:off x="8504559" y="3406940"/>
              <a:ext cx="43646" cy="71316"/>
              <a:chOff x="8504559" y="3406940"/>
              <a:chExt cx="43646" cy="71316"/>
            </a:xfrm>
          </p:grpSpPr>
          <p:sp>
            <p:nvSpPr>
              <p:cNvPr id="558" name="Google Shape;558;p37"/>
              <p:cNvSpPr/>
              <p:nvPr/>
            </p:nvSpPr>
            <p:spPr>
              <a:xfrm>
                <a:off x="8526922" y="3406940"/>
                <a:ext cx="21283" cy="23786"/>
              </a:xfrm>
              <a:custGeom>
                <a:rect b="b" l="l" r="r" t="t"/>
                <a:pathLst>
                  <a:path extrusionOk="0" h="23786" w="21283">
                    <a:moveTo>
                      <a:pt x="17226" y="23787"/>
                    </a:moveTo>
                    <a:cubicBezTo>
                      <a:pt x="18348" y="23787"/>
                      <a:pt x="19255" y="22880"/>
                      <a:pt x="19255" y="21758"/>
                    </a:cubicBezTo>
                    <a:lnTo>
                      <a:pt x="19255" y="1986"/>
                    </a:lnTo>
                    <a:cubicBezTo>
                      <a:pt x="19255" y="863"/>
                      <a:pt x="20161" y="0"/>
                      <a:pt x="21284" y="0"/>
                    </a:cubicBezTo>
                    <a:lnTo>
                      <a:pt x="4058" y="0"/>
                    </a:lnTo>
                    <a:cubicBezTo>
                      <a:pt x="2936" y="0"/>
                      <a:pt x="2029" y="907"/>
                      <a:pt x="2029" y="2029"/>
                    </a:cubicBezTo>
                    <a:lnTo>
                      <a:pt x="2029" y="21801"/>
                    </a:lnTo>
                    <a:cubicBezTo>
                      <a:pt x="2029" y="22923"/>
                      <a:pt x="1123" y="23787"/>
                      <a:pt x="0" y="23787"/>
                    </a:cubicBezTo>
                    <a:lnTo>
                      <a:pt x="17226" y="237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37"/>
              <p:cNvSpPr/>
              <p:nvPr/>
            </p:nvSpPr>
            <p:spPr>
              <a:xfrm>
                <a:off x="8504559" y="3430726"/>
                <a:ext cx="19254" cy="23786"/>
              </a:xfrm>
              <a:custGeom>
                <a:rect b="b" l="l" r="r" t="t"/>
                <a:pathLst>
                  <a:path extrusionOk="0" h="23786" w="19254">
                    <a:moveTo>
                      <a:pt x="17226" y="21758"/>
                    </a:moveTo>
                    <a:lnTo>
                      <a:pt x="17226" y="1986"/>
                    </a:lnTo>
                    <a:cubicBezTo>
                      <a:pt x="17226" y="863"/>
                      <a:pt x="18132" y="0"/>
                      <a:pt x="19254" y="0"/>
                    </a:cubicBezTo>
                    <a:lnTo>
                      <a:pt x="2029" y="0"/>
                    </a:lnTo>
                    <a:cubicBezTo>
                      <a:pt x="906" y="0"/>
                      <a:pt x="0" y="907"/>
                      <a:pt x="0" y="2029"/>
                    </a:cubicBezTo>
                    <a:lnTo>
                      <a:pt x="0" y="21758"/>
                    </a:lnTo>
                    <a:cubicBezTo>
                      <a:pt x="0" y="22880"/>
                      <a:pt x="906" y="23787"/>
                      <a:pt x="2029" y="23787"/>
                    </a:cubicBezTo>
                    <a:lnTo>
                      <a:pt x="19254" y="23787"/>
                    </a:lnTo>
                    <a:cubicBezTo>
                      <a:pt x="18132" y="23744"/>
                      <a:pt x="17226" y="22880"/>
                      <a:pt x="17226" y="217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37"/>
              <p:cNvSpPr/>
              <p:nvPr/>
            </p:nvSpPr>
            <p:spPr>
              <a:xfrm>
                <a:off x="8526922" y="3454470"/>
                <a:ext cx="21283" cy="23786"/>
              </a:xfrm>
              <a:custGeom>
                <a:rect b="b" l="l" r="r" t="t"/>
                <a:pathLst>
                  <a:path extrusionOk="0" h="23786" w="21283">
                    <a:moveTo>
                      <a:pt x="19255" y="21801"/>
                    </a:moveTo>
                    <a:lnTo>
                      <a:pt x="19255" y="2029"/>
                    </a:lnTo>
                    <a:cubicBezTo>
                      <a:pt x="19255" y="907"/>
                      <a:pt x="18348" y="0"/>
                      <a:pt x="17226" y="0"/>
                    </a:cubicBezTo>
                    <a:lnTo>
                      <a:pt x="0" y="0"/>
                    </a:lnTo>
                    <a:cubicBezTo>
                      <a:pt x="1123" y="0"/>
                      <a:pt x="2029" y="907"/>
                      <a:pt x="2029" y="1986"/>
                    </a:cubicBezTo>
                    <a:lnTo>
                      <a:pt x="2029" y="21758"/>
                    </a:lnTo>
                    <a:cubicBezTo>
                      <a:pt x="2029" y="22880"/>
                      <a:pt x="2936" y="23787"/>
                      <a:pt x="4058" y="23787"/>
                    </a:cubicBezTo>
                    <a:lnTo>
                      <a:pt x="21284" y="23787"/>
                    </a:lnTo>
                    <a:cubicBezTo>
                      <a:pt x="20161" y="23787"/>
                      <a:pt x="19255" y="22880"/>
                      <a:pt x="19255" y="21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8"/>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Primary Measurable Outcome</a:t>
            </a:r>
            <a:endParaRPr/>
          </a:p>
        </p:txBody>
      </p:sp>
      <p:sp>
        <p:nvSpPr>
          <p:cNvPr id="566" name="Google Shape;566;p38"/>
          <p:cNvSpPr/>
          <p:nvPr/>
        </p:nvSpPr>
        <p:spPr>
          <a:xfrm>
            <a:off x="878250" y="1778675"/>
            <a:ext cx="7387500" cy="2201400"/>
          </a:xfrm>
          <a:prstGeom prst="roundRect">
            <a:avLst>
              <a:gd fmla="val 16667" name="adj"/>
            </a:avLst>
          </a:prstGeom>
          <a:solidFill>
            <a:srgbClr val="F1818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600"/>
              </a:spcAft>
              <a:buNone/>
            </a:pPr>
            <a:r>
              <a:rPr lang="en" sz="1600">
                <a:solidFill>
                  <a:schemeClr val="dk1"/>
                </a:solidFill>
                <a:latin typeface="Arimo"/>
                <a:ea typeface="Arimo"/>
                <a:cs typeface="Arimo"/>
                <a:sym typeface="Arimo"/>
              </a:rPr>
              <a:t>The </a:t>
            </a:r>
            <a:r>
              <a:rPr lang="en" sz="1600">
                <a:solidFill>
                  <a:schemeClr val="dk1"/>
                </a:solidFill>
                <a:latin typeface="Arimo"/>
                <a:ea typeface="Arimo"/>
                <a:cs typeface="Arimo"/>
                <a:sym typeface="Arimo"/>
              </a:rPr>
              <a:t>primary</a:t>
            </a:r>
            <a:r>
              <a:rPr lang="en" sz="1600">
                <a:solidFill>
                  <a:schemeClr val="dk1"/>
                </a:solidFill>
                <a:latin typeface="Arimo"/>
                <a:ea typeface="Arimo"/>
                <a:cs typeface="Arimo"/>
                <a:sym typeface="Arimo"/>
              </a:rPr>
              <a:t> measurable outcome is the percentage of participants maintaining their </a:t>
            </a:r>
            <a:r>
              <a:rPr b="1" lang="en" sz="1600">
                <a:solidFill>
                  <a:schemeClr val="dk1"/>
                </a:solidFill>
                <a:latin typeface="Arimo"/>
                <a:ea typeface="Arimo"/>
                <a:cs typeface="Arimo"/>
                <a:sym typeface="Arimo"/>
              </a:rPr>
              <a:t>mean hemoglobin concentration</a:t>
            </a:r>
            <a:r>
              <a:rPr lang="en" sz="1600">
                <a:solidFill>
                  <a:schemeClr val="dk1"/>
                </a:solidFill>
                <a:latin typeface="Arimo"/>
                <a:ea typeface="Arimo"/>
                <a:cs typeface="Arimo"/>
                <a:sym typeface="Arimo"/>
              </a:rPr>
              <a:t> with a +/- 1.0 gram/deciliter of their reference hemoglobin and between 10.5-12.5 gram/deciliter. </a:t>
            </a:r>
            <a:endParaRPr>
              <a:latin typeface="Arimo"/>
              <a:ea typeface="Arimo"/>
              <a:cs typeface="Arimo"/>
              <a:sym typeface="Arimo"/>
            </a:endParaRPr>
          </a:p>
        </p:txBody>
      </p:sp>
      <p:grpSp>
        <p:nvGrpSpPr>
          <p:cNvPr id="567" name="Google Shape;567;p38"/>
          <p:cNvGrpSpPr/>
          <p:nvPr/>
        </p:nvGrpSpPr>
        <p:grpSpPr>
          <a:xfrm rot="710841">
            <a:off x="7180275" y="507892"/>
            <a:ext cx="824871" cy="792813"/>
            <a:chOff x="8393403" y="3797154"/>
            <a:chExt cx="294624" cy="304024"/>
          </a:xfrm>
        </p:grpSpPr>
        <p:sp>
          <p:nvSpPr>
            <p:cNvPr id="568" name="Google Shape;568;p38"/>
            <p:cNvSpPr/>
            <p:nvPr/>
          </p:nvSpPr>
          <p:spPr>
            <a:xfrm>
              <a:off x="8548508" y="3969834"/>
              <a:ext cx="20636" cy="9886"/>
            </a:xfrm>
            <a:custGeom>
              <a:rect b="b" l="l" r="r" t="t"/>
              <a:pathLst>
                <a:path extrusionOk="0" h="9886" w="20636">
                  <a:moveTo>
                    <a:pt x="259" y="9886"/>
                  </a:moveTo>
                  <a:lnTo>
                    <a:pt x="0" y="9886"/>
                  </a:lnTo>
                  <a:lnTo>
                    <a:pt x="0" y="4145"/>
                  </a:lnTo>
                  <a:lnTo>
                    <a:pt x="20291" y="0"/>
                  </a:lnTo>
                  <a:lnTo>
                    <a:pt x="20636" y="259"/>
                  </a:lnTo>
                  <a:lnTo>
                    <a:pt x="259" y="9886"/>
                  </a:lnTo>
                  <a:close/>
                </a:path>
              </a:pathLst>
            </a:custGeom>
            <a:solidFill>
              <a:srgbClr val="6FD6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38"/>
            <p:cNvSpPr/>
            <p:nvPr/>
          </p:nvSpPr>
          <p:spPr>
            <a:xfrm>
              <a:off x="8524893" y="4014559"/>
              <a:ext cx="8159" cy="14807"/>
            </a:xfrm>
            <a:custGeom>
              <a:rect b="b" l="l" r="r" t="t"/>
              <a:pathLst>
                <a:path extrusionOk="0" h="14807" w="8159">
                  <a:moveTo>
                    <a:pt x="7599" y="0"/>
                  </a:moveTo>
                  <a:lnTo>
                    <a:pt x="8160" y="432"/>
                  </a:lnTo>
                  <a:lnTo>
                    <a:pt x="8160" y="10533"/>
                  </a:lnTo>
                  <a:lnTo>
                    <a:pt x="302" y="14807"/>
                  </a:lnTo>
                  <a:lnTo>
                    <a:pt x="0" y="14505"/>
                  </a:lnTo>
                  <a:lnTo>
                    <a:pt x="7599" y="0"/>
                  </a:lnTo>
                  <a:close/>
                </a:path>
              </a:pathLst>
            </a:custGeom>
            <a:solidFill>
              <a:srgbClr val="60B8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38"/>
            <p:cNvSpPr/>
            <p:nvPr/>
          </p:nvSpPr>
          <p:spPr>
            <a:xfrm>
              <a:off x="8407552" y="3854354"/>
              <a:ext cx="124896" cy="61387"/>
            </a:xfrm>
            <a:custGeom>
              <a:rect b="b" l="l" r="r" t="t"/>
              <a:pathLst>
                <a:path extrusionOk="0" h="61387" w="124896">
                  <a:moveTo>
                    <a:pt x="71104" y="0"/>
                  </a:moveTo>
                  <a:lnTo>
                    <a:pt x="71320" y="0"/>
                  </a:lnTo>
                  <a:cubicBezTo>
                    <a:pt x="81207" y="0"/>
                    <a:pt x="85437" y="4749"/>
                    <a:pt x="91438" y="12519"/>
                  </a:cubicBezTo>
                  <a:cubicBezTo>
                    <a:pt x="93640" y="15325"/>
                    <a:pt x="95885" y="18261"/>
                    <a:pt x="98648" y="20679"/>
                  </a:cubicBezTo>
                  <a:cubicBezTo>
                    <a:pt x="107541" y="28492"/>
                    <a:pt x="117082" y="29053"/>
                    <a:pt x="124896" y="26507"/>
                  </a:cubicBezTo>
                  <a:lnTo>
                    <a:pt x="124896" y="53704"/>
                  </a:lnTo>
                  <a:cubicBezTo>
                    <a:pt x="118809" y="53704"/>
                    <a:pt x="118032" y="56078"/>
                    <a:pt x="111168" y="60525"/>
                  </a:cubicBezTo>
                  <a:cubicBezTo>
                    <a:pt x="104519" y="49905"/>
                    <a:pt x="77709" y="42782"/>
                    <a:pt x="61477" y="61388"/>
                  </a:cubicBezTo>
                  <a:cubicBezTo>
                    <a:pt x="57505" y="59920"/>
                    <a:pt x="54483" y="57416"/>
                    <a:pt x="52886" y="55776"/>
                  </a:cubicBezTo>
                  <a:cubicBezTo>
                    <a:pt x="51979" y="54912"/>
                    <a:pt x="50727" y="54481"/>
                    <a:pt x="49475" y="54697"/>
                  </a:cubicBezTo>
                  <a:cubicBezTo>
                    <a:pt x="38337" y="56553"/>
                    <a:pt x="31775" y="49300"/>
                    <a:pt x="29141" y="45372"/>
                  </a:cubicBezTo>
                  <a:cubicBezTo>
                    <a:pt x="28235" y="44033"/>
                    <a:pt x="26594" y="43386"/>
                    <a:pt x="25040" y="43688"/>
                  </a:cubicBezTo>
                  <a:cubicBezTo>
                    <a:pt x="8678" y="47055"/>
                    <a:pt x="0" y="34493"/>
                    <a:pt x="0" y="34493"/>
                  </a:cubicBezTo>
                  <a:cubicBezTo>
                    <a:pt x="32034" y="11699"/>
                    <a:pt x="55994" y="86"/>
                    <a:pt x="71104"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38"/>
            <p:cNvSpPr/>
            <p:nvPr/>
          </p:nvSpPr>
          <p:spPr>
            <a:xfrm>
              <a:off x="8435786" y="3860830"/>
              <a:ext cx="66311" cy="48487"/>
            </a:xfrm>
            <a:custGeom>
              <a:rect b="b" l="l" r="r" t="t"/>
              <a:pathLst>
                <a:path extrusionOk="0" h="48487" w="66311">
                  <a:moveTo>
                    <a:pt x="820" y="38853"/>
                  </a:moveTo>
                  <a:cubicBezTo>
                    <a:pt x="604" y="38508"/>
                    <a:pt x="302" y="38206"/>
                    <a:pt x="0" y="37990"/>
                  </a:cubicBezTo>
                  <a:cubicBezTo>
                    <a:pt x="8203" y="29140"/>
                    <a:pt x="32163" y="5353"/>
                    <a:pt x="58109" y="0"/>
                  </a:cubicBezTo>
                  <a:cubicBezTo>
                    <a:pt x="59750" y="1727"/>
                    <a:pt x="61347" y="3713"/>
                    <a:pt x="63117" y="6001"/>
                  </a:cubicBezTo>
                  <a:cubicBezTo>
                    <a:pt x="64153" y="7339"/>
                    <a:pt x="65190" y="8677"/>
                    <a:pt x="66312" y="9973"/>
                  </a:cubicBezTo>
                  <a:cubicBezTo>
                    <a:pt x="47576" y="18391"/>
                    <a:pt x="32034" y="36608"/>
                    <a:pt x="23313" y="48437"/>
                  </a:cubicBezTo>
                  <a:cubicBezTo>
                    <a:pt x="22622" y="48178"/>
                    <a:pt x="21888" y="48048"/>
                    <a:pt x="21154" y="48178"/>
                  </a:cubicBezTo>
                  <a:cubicBezTo>
                    <a:pt x="10016" y="50077"/>
                    <a:pt x="3454" y="42782"/>
                    <a:pt x="820" y="38853"/>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38"/>
            <p:cNvSpPr/>
            <p:nvPr/>
          </p:nvSpPr>
          <p:spPr>
            <a:xfrm>
              <a:off x="8491262" y="3879782"/>
              <a:ext cx="41185" cy="35054"/>
            </a:xfrm>
            <a:custGeom>
              <a:rect b="b" l="l" r="r" t="t"/>
              <a:pathLst>
                <a:path extrusionOk="0" h="35054" w="41185">
                  <a:moveTo>
                    <a:pt x="0" y="24564"/>
                  </a:moveTo>
                  <a:cubicBezTo>
                    <a:pt x="5871" y="15455"/>
                    <a:pt x="13254" y="6432"/>
                    <a:pt x="22147" y="0"/>
                  </a:cubicBezTo>
                  <a:cubicBezTo>
                    <a:pt x="28796" y="3108"/>
                    <a:pt x="35444" y="2935"/>
                    <a:pt x="41186" y="1036"/>
                  </a:cubicBezTo>
                  <a:lnTo>
                    <a:pt x="41186" y="28233"/>
                  </a:lnTo>
                  <a:cubicBezTo>
                    <a:pt x="35099" y="28233"/>
                    <a:pt x="34322" y="30607"/>
                    <a:pt x="27457" y="35054"/>
                  </a:cubicBezTo>
                  <a:cubicBezTo>
                    <a:pt x="23442" y="28622"/>
                    <a:pt x="12002" y="23441"/>
                    <a:pt x="0" y="2456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38"/>
            <p:cNvSpPr/>
            <p:nvPr/>
          </p:nvSpPr>
          <p:spPr>
            <a:xfrm>
              <a:off x="8549069" y="3854354"/>
              <a:ext cx="124896" cy="61387"/>
            </a:xfrm>
            <a:custGeom>
              <a:rect b="b" l="l" r="r" t="t"/>
              <a:pathLst>
                <a:path extrusionOk="0" h="61387" w="124896">
                  <a:moveTo>
                    <a:pt x="63420" y="61388"/>
                  </a:moveTo>
                  <a:cubicBezTo>
                    <a:pt x="47187" y="42738"/>
                    <a:pt x="20377" y="49905"/>
                    <a:pt x="13729" y="60525"/>
                  </a:cubicBezTo>
                  <a:cubicBezTo>
                    <a:pt x="6865" y="56078"/>
                    <a:pt x="6087" y="53704"/>
                    <a:pt x="0" y="53704"/>
                  </a:cubicBezTo>
                  <a:lnTo>
                    <a:pt x="0" y="26507"/>
                  </a:lnTo>
                  <a:cubicBezTo>
                    <a:pt x="7814" y="29053"/>
                    <a:pt x="17355" y="28492"/>
                    <a:pt x="26249" y="20679"/>
                  </a:cubicBezTo>
                  <a:cubicBezTo>
                    <a:pt x="29012" y="18261"/>
                    <a:pt x="31257" y="15325"/>
                    <a:pt x="33458" y="12519"/>
                  </a:cubicBezTo>
                  <a:cubicBezTo>
                    <a:pt x="39459" y="4792"/>
                    <a:pt x="43690" y="0"/>
                    <a:pt x="53577" y="0"/>
                  </a:cubicBezTo>
                  <a:lnTo>
                    <a:pt x="53792" y="0"/>
                  </a:lnTo>
                  <a:cubicBezTo>
                    <a:pt x="68903" y="129"/>
                    <a:pt x="92863" y="11699"/>
                    <a:pt x="124897" y="34493"/>
                  </a:cubicBezTo>
                  <a:cubicBezTo>
                    <a:pt x="124897" y="34493"/>
                    <a:pt x="116219" y="47012"/>
                    <a:pt x="99900" y="43731"/>
                  </a:cubicBezTo>
                  <a:cubicBezTo>
                    <a:pt x="98302" y="43386"/>
                    <a:pt x="96662" y="44033"/>
                    <a:pt x="95712" y="45372"/>
                  </a:cubicBezTo>
                  <a:cubicBezTo>
                    <a:pt x="93035" y="49300"/>
                    <a:pt x="86517" y="56596"/>
                    <a:pt x="75378" y="54740"/>
                  </a:cubicBezTo>
                  <a:cubicBezTo>
                    <a:pt x="74126" y="54524"/>
                    <a:pt x="72875" y="54912"/>
                    <a:pt x="71968" y="55819"/>
                  </a:cubicBezTo>
                  <a:cubicBezTo>
                    <a:pt x="70370" y="57373"/>
                    <a:pt x="67392" y="59920"/>
                    <a:pt x="63420" y="6138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38"/>
            <p:cNvSpPr/>
            <p:nvPr/>
          </p:nvSpPr>
          <p:spPr>
            <a:xfrm>
              <a:off x="8579160" y="3860830"/>
              <a:ext cx="66312" cy="48487"/>
            </a:xfrm>
            <a:custGeom>
              <a:rect b="b" l="l" r="r" t="t"/>
              <a:pathLst>
                <a:path extrusionOk="0" h="48487" w="66312">
                  <a:moveTo>
                    <a:pt x="65492" y="38853"/>
                  </a:moveTo>
                  <a:cubicBezTo>
                    <a:pt x="65708" y="38508"/>
                    <a:pt x="66010" y="38206"/>
                    <a:pt x="66312" y="37990"/>
                  </a:cubicBezTo>
                  <a:cubicBezTo>
                    <a:pt x="58110" y="29140"/>
                    <a:pt x="34149" y="5353"/>
                    <a:pt x="8203" y="0"/>
                  </a:cubicBezTo>
                  <a:cubicBezTo>
                    <a:pt x="6562" y="1727"/>
                    <a:pt x="4965" y="3713"/>
                    <a:pt x="3195" y="6001"/>
                  </a:cubicBezTo>
                  <a:cubicBezTo>
                    <a:pt x="2159" y="7339"/>
                    <a:pt x="1123" y="8677"/>
                    <a:pt x="0" y="9973"/>
                  </a:cubicBezTo>
                  <a:cubicBezTo>
                    <a:pt x="18737" y="18391"/>
                    <a:pt x="34279" y="36608"/>
                    <a:pt x="42999" y="48437"/>
                  </a:cubicBezTo>
                  <a:cubicBezTo>
                    <a:pt x="43690" y="48178"/>
                    <a:pt x="44424" y="48048"/>
                    <a:pt x="45158" y="48178"/>
                  </a:cubicBezTo>
                  <a:cubicBezTo>
                    <a:pt x="56296" y="50077"/>
                    <a:pt x="62859" y="42782"/>
                    <a:pt x="65492" y="38853"/>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38"/>
            <p:cNvSpPr/>
            <p:nvPr/>
          </p:nvSpPr>
          <p:spPr>
            <a:xfrm>
              <a:off x="8549069" y="3879782"/>
              <a:ext cx="41186" cy="35054"/>
            </a:xfrm>
            <a:custGeom>
              <a:rect b="b" l="l" r="r" t="t"/>
              <a:pathLst>
                <a:path extrusionOk="0" h="35054" w="41186">
                  <a:moveTo>
                    <a:pt x="13729" y="35054"/>
                  </a:moveTo>
                  <a:cubicBezTo>
                    <a:pt x="6865" y="30607"/>
                    <a:pt x="6087" y="28233"/>
                    <a:pt x="0" y="28233"/>
                  </a:cubicBezTo>
                  <a:lnTo>
                    <a:pt x="0" y="1036"/>
                  </a:lnTo>
                  <a:cubicBezTo>
                    <a:pt x="5742" y="2892"/>
                    <a:pt x="12390" y="3108"/>
                    <a:pt x="19039" y="0"/>
                  </a:cubicBezTo>
                  <a:cubicBezTo>
                    <a:pt x="27932" y="6432"/>
                    <a:pt x="35315" y="15455"/>
                    <a:pt x="41186" y="24564"/>
                  </a:cubicBezTo>
                  <a:cubicBezTo>
                    <a:pt x="29227" y="23441"/>
                    <a:pt x="17744" y="28622"/>
                    <a:pt x="13729" y="3505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38"/>
            <p:cNvSpPr/>
            <p:nvPr/>
          </p:nvSpPr>
          <p:spPr>
            <a:xfrm>
              <a:off x="8549113" y="3881077"/>
              <a:ext cx="14289" cy="34017"/>
            </a:xfrm>
            <a:custGeom>
              <a:rect b="b" l="l" r="r" t="t"/>
              <a:pathLst>
                <a:path extrusionOk="0" h="34017" w="14289">
                  <a:moveTo>
                    <a:pt x="14247" y="604"/>
                  </a:moveTo>
                  <a:cubicBezTo>
                    <a:pt x="9239" y="1856"/>
                    <a:pt x="4360" y="1425"/>
                    <a:pt x="0" y="0"/>
                  </a:cubicBezTo>
                  <a:lnTo>
                    <a:pt x="0" y="27197"/>
                  </a:lnTo>
                  <a:cubicBezTo>
                    <a:pt x="6044" y="27197"/>
                    <a:pt x="6821" y="29572"/>
                    <a:pt x="13642" y="34018"/>
                  </a:cubicBezTo>
                  <a:cubicBezTo>
                    <a:pt x="13815" y="33716"/>
                    <a:pt x="14031" y="33413"/>
                    <a:pt x="14290" y="33112"/>
                  </a:cubicBezTo>
                  <a:lnTo>
                    <a:pt x="14247" y="604"/>
                  </a:lnTo>
                  <a:lnTo>
                    <a:pt x="14247" y="604"/>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38"/>
            <p:cNvSpPr/>
            <p:nvPr/>
          </p:nvSpPr>
          <p:spPr>
            <a:xfrm>
              <a:off x="8393533" y="3836741"/>
              <a:ext cx="139519" cy="54205"/>
            </a:xfrm>
            <a:custGeom>
              <a:rect b="b" l="l" r="r" t="t"/>
              <a:pathLst>
                <a:path extrusionOk="0" h="54205" w="139519">
                  <a:moveTo>
                    <a:pt x="139175" y="24262"/>
                  </a:moveTo>
                  <a:cubicBezTo>
                    <a:pt x="138959" y="24175"/>
                    <a:pt x="138699" y="24218"/>
                    <a:pt x="138527" y="24348"/>
                  </a:cubicBezTo>
                  <a:cubicBezTo>
                    <a:pt x="137663" y="25125"/>
                    <a:pt x="135850" y="26550"/>
                    <a:pt x="133562" y="27370"/>
                  </a:cubicBezTo>
                  <a:cubicBezTo>
                    <a:pt x="127216" y="29615"/>
                    <a:pt x="123201" y="24262"/>
                    <a:pt x="119358" y="19297"/>
                  </a:cubicBezTo>
                  <a:cubicBezTo>
                    <a:pt x="112408" y="10318"/>
                    <a:pt x="103601" y="-43"/>
                    <a:pt x="84994" y="0"/>
                  </a:cubicBezTo>
                  <a:cubicBezTo>
                    <a:pt x="65653" y="130"/>
                    <a:pt x="39879" y="12131"/>
                    <a:pt x="3831" y="37731"/>
                  </a:cubicBezTo>
                  <a:cubicBezTo>
                    <a:pt x="-271" y="40623"/>
                    <a:pt x="-1221" y="46322"/>
                    <a:pt x="1672" y="50380"/>
                  </a:cubicBezTo>
                  <a:cubicBezTo>
                    <a:pt x="4521" y="54394"/>
                    <a:pt x="10220" y="55474"/>
                    <a:pt x="14321" y="52538"/>
                  </a:cubicBezTo>
                  <a:cubicBezTo>
                    <a:pt x="31288" y="40494"/>
                    <a:pt x="64401" y="18261"/>
                    <a:pt x="85296" y="18175"/>
                  </a:cubicBezTo>
                  <a:cubicBezTo>
                    <a:pt x="94923" y="18175"/>
                    <a:pt x="99025" y="22837"/>
                    <a:pt x="104939" y="30435"/>
                  </a:cubicBezTo>
                  <a:cubicBezTo>
                    <a:pt x="107141" y="33284"/>
                    <a:pt x="109429" y="36220"/>
                    <a:pt x="112235" y="38680"/>
                  </a:cubicBezTo>
                  <a:cubicBezTo>
                    <a:pt x="122337" y="47530"/>
                    <a:pt x="132396" y="46797"/>
                    <a:pt x="139088" y="44638"/>
                  </a:cubicBezTo>
                  <a:cubicBezTo>
                    <a:pt x="139347" y="44552"/>
                    <a:pt x="139520" y="44336"/>
                    <a:pt x="139520" y="44077"/>
                  </a:cubicBezTo>
                  <a:lnTo>
                    <a:pt x="139520" y="24823"/>
                  </a:lnTo>
                  <a:cubicBezTo>
                    <a:pt x="139520" y="24564"/>
                    <a:pt x="139390" y="24348"/>
                    <a:pt x="139175" y="242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38"/>
            <p:cNvSpPr/>
            <p:nvPr/>
          </p:nvSpPr>
          <p:spPr>
            <a:xfrm>
              <a:off x="8393403" y="3836784"/>
              <a:ext cx="95009" cy="54204"/>
            </a:xfrm>
            <a:custGeom>
              <a:rect b="b" l="l" r="r" t="t"/>
              <a:pathLst>
                <a:path extrusionOk="0" h="54204" w="95009">
                  <a:moveTo>
                    <a:pt x="24337" y="37731"/>
                  </a:moveTo>
                  <a:cubicBezTo>
                    <a:pt x="54212" y="16491"/>
                    <a:pt x="77050" y="4619"/>
                    <a:pt x="95009" y="1123"/>
                  </a:cubicBezTo>
                  <a:cubicBezTo>
                    <a:pt x="92031" y="389"/>
                    <a:pt x="88706" y="0"/>
                    <a:pt x="84994" y="0"/>
                  </a:cubicBezTo>
                  <a:cubicBezTo>
                    <a:pt x="65652" y="130"/>
                    <a:pt x="39879" y="12131"/>
                    <a:pt x="3831" y="37731"/>
                  </a:cubicBezTo>
                  <a:cubicBezTo>
                    <a:pt x="-271" y="40623"/>
                    <a:pt x="-1221" y="46322"/>
                    <a:pt x="1672" y="50380"/>
                  </a:cubicBezTo>
                  <a:cubicBezTo>
                    <a:pt x="4521" y="54394"/>
                    <a:pt x="10220" y="55474"/>
                    <a:pt x="14321" y="52538"/>
                  </a:cubicBezTo>
                  <a:cubicBezTo>
                    <a:pt x="16307" y="51114"/>
                    <a:pt x="18509" y="49560"/>
                    <a:pt x="20927" y="47919"/>
                  </a:cubicBezTo>
                  <a:cubicBezTo>
                    <a:pt x="19761" y="44249"/>
                    <a:pt x="21013" y="40062"/>
                    <a:pt x="24337" y="37731"/>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38"/>
            <p:cNvSpPr/>
            <p:nvPr/>
          </p:nvSpPr>
          <p:spPr>
            <a:xfrm>
              <a:off x="8548508" y="3836784"/>
              <a:ext cx="139519" cy="54260"/>
            </a:xfrm>
            <a:custGeom>
              <a:rect b="b" l="l" r="r" t="t"/>
              <a:pathLst>
                <a:path extrusionOk="0" h="54260" w="139519">
                  <a:moveTo>
                    <a:pt x="135689" y="37731"/>
                  </a:moveTo>
                  <a:cubicBezTo>
                    <a:pt x="114319" y="22535"/>
                    <a:pt x="80343" y="86"/>
                    <a:pt x="54181" y="0"/>
                  </a:cubicBezTo>
                  <a:cubicBezTo>
                    <a:pt x="35142" y="0"/>
                    <a:pt x="26162" y="11613"/>
                    <a:pt x="20161" y="19297"/>
                  </a:cubicBezTo>
                  <a:cubicBezTo>
                    <a:pt x="16405" y="24132"/>
                    <a:pt x="12390" y="29615"/>
                    <a:pt x="5958" y="27370"/>
                  </a:cubicBezTo>
                  <a:cubicBezTo>
                    <a:pt x="3670" y="26550"/>
                    <a:pt x="1856" y="25125"/>
                    <a:pt x="993" y="24348"/>
                  </a:cubicBezTo>
                  <a:cubicBezTo>
                    <a:pt x="820" y="24175"/>
                    <a:pt x="561" y="24132"/>
                    <a:pt x="345" y="24262"/>
                  </a:cubicBezTo>
                  <a:cubicBezTo>
                    <a:pt x="129" y="24348"/>
                    <a:pt x="0" y="24564"/>
                    <a:pt x="0" y="24823"/>
                  </a:cubicBezTo>
                  <a:lnTo>
                    <a:pt x="0" y="44120"/>
                  </a:lnTo>
                  <a:cubicBezTo>
                    <a:pt x="0" y="44379"/>
                    <a:pt x="173" y="44638"/>
                    <a:pt x="432" y="44681"/>
                  </a:cubicBezTo>
                  <a:cubicBezTo>
                    <a:pt x="7123" y="46840"/>
                    <a:pt x="17182" y="47617"/>
                    <a:pt x="27285" y="38724"/>
                  </a:cubicBezTo>
                  <a:cubicBezTo>
                    <a:pt x="30091" y="36263"/>
                    <a:pt x="32379" y="33327"/>
                    <a:pt x="34581" y="30478"/>
                  </a:cubicBezTo>
                  <a:cubicBezTo>
                    <a:pt x="40625" y="22708"/>
                    <a:pt x="44683" y="18175"/>
                    <a:pt x="54440" y="18218"/>
                  </a:cubicBezTo>
                  <a:cubicBezTo>
                    <a:pt x="69420" y="18347"/>
                    <a:pt x="93251" y="29874"/>
                    <a:pt x="125199" y="52582"/>
                  </a:cubicBezTo>
                  <a:cubicBezTo>
                    <a:pt x="129343" y="55517"/>
                    <a:pt x="134999" y="54481"/>
                    <a:pt x="137848" y="50423"/>
                  </a:cubicBezTo>
                  <a:cubicBezTo>
                    <a:pt x="140740" y="46278"/>
                    <a:pt x="139791" y="40623"/>
                    <a:pt x="135689" y="377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38"/>
            <p:cNvSpPr/>
            <p:nvPr/>
          </p:nvSpPr>
          <p:spPr>
            <a:xfrm>
              <a:off x="8564395" y="3836741"/>
              <a:ext cx="45978" cy="27902"/>
            </a:xfrm>
            <a:custGeom>
              <a:rect b="b" l="l" r="r" t="t"/>
              <a:pathLst>
                <a:path extrusionOk="0" h="27902" w="45978">
                  <a:moveTo>
                    <a:pt x="216" y="24348"/>
                  </a:moveTo>
                  <a:cubicBezTo>
                    <a:pt x="1079" y="25125"/>
                    <a:pt x="2893" y="26550"/>
                    <a:pt x="5181" y="27370"/>
                  </a:cubicBezTo>
                  <a:cubicBezTo>
                    <a:pt x="11613" y="29658"/>
                    <a:pt x="15628" y="24132"/>
                    <a:pt x="19384" y="19297"/>
                  </a:cubicBezTo>
                  <a:cubicBezTo>
                    <a:pt x="24522" y="12692"/>
                    <a:pt x="31904" y="3195"/>
                    <a:pt x="45978" y="648"/>
                  </a:cubicBezTo>
                  <a:cubicBezTo>
                    <a:pt x="43302" y="259"/>
                    <a:pt x="40668" y="0"/>
                    <a:pt x="38121" y="0"/>
                  </a:cubicBezTo>
                  <a:cubicBezTo>
                    <a:pt x="19082" y="0"/>
                    <a:pt x="10102" y="11613"/>
                    <a:pt x="4101" y="19297"/>
                  </a:cubicBezTo>
                  <a:cubicBezTo>
                    <a:pt x="2806" y="20980"/>
                    <a:pt x="1468" y="22707"/>
                    <a:pt x="0" y="24218"/>
                  </a:cubicBezTo>
                  <a:cubicBezTo>
                    <a:pt x="86" y="24262"/>
                    <a:pt x="173" y="24305"/>
                    <a:pt x="216" y="24348"/>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38"/>
            <p:cNvSpPr/>
            <p:nvPr/>
          </p:nvSpPr>
          <p:spPr>
            <a:xfrm>
              <a:off x="8548551" y="3861014"/>
              <a:ext cx="14850" cy="21712"/>
            </a:xfrm>
            <a:custGeom>
              <a:rect b="b" l="l" r="r" t="t"/>
              <a:pathLst>
                <a:path extrusionOk="0" h="21712" w="14850">
                  <a:moveTo>
                    <a:pt x="14808" y="1111"/>
                  </a:moveTo>
                  <a:cubicBezTo>
                    <a:pt x="12347" y="3227"/>
                    <a:pt x="9498" y="4436"/>
                    <a:pt x="5914" y="3183"/>
                  </a:cubicBezTo>
                  <a:cubicBezTo>
                    <a:pt x="3670" y="2363"/>
                    <a:pt x="1856" y="939"/>
                    <a:pt x="993" y="161"/>
                  </a:cubicBezTo>
                  <a:cubicBezTo>
                    <a:pt x="820" y="-11"/>
                    <a:pt x="561" y="-54"/>
                    <a:pt x="345" y="75"/>
                  </a:cubicBezTo>
                  <a:cubicBezTo>
                    <a:pt x="129" y="161"/>
                    <a:pt x="0" y="377"/>
                    <a:pt x="0" y="637"/>
                  </a:cubicBezTo>
                  <a:lnTo>
                    <a:pt x="0" y="19761"/>
                  </a:lnTo>
                  <a:cubicBezTo>
                    <a:pt x="0" y="20020"/>
                    <a:pt x="172" y="20279"/>
                    <a:pt x="432" y="20322"/>
                  </a:cubicBezTo>
                  <a:cubicBezTo>
                    <a:pt x="4317" y="21574"/>
                    <a:pt x="9368" y="22351"/>
                    <a:pt x="14851" y="21013"/>
                  </a:cubicBezTo>
                  <a:lnTo>
                    <a:pt x="14851" y="1111"/>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38"/>
            <p:cNvSpPr/>
            <p:nvPr/>
          </p:nvSpPr>
          <p:spPr>
            <a:xfrm>
              <a:off x="8515913" y="3797154"/>
              <a:ext cx="48957" cy="41918"/>
            </a:xfrm>
            <a:custGeom>
              <a:rect b="b" l="l" r="r" t="t"/>
              <a:pathLst>
                <a:path extrusionOk="0" h="41918" w="48957">
                  <a:moveTo>
                    <a:pt x="38812" y="41141"/>
                  </a:moveTo>
                  <a:lnTo>
                    <a:pt x="10145" y="41141"/>
                  </a:lnTo>
                  <a:cubicBezTo>
                    <a:pt x="8937" y="41141"/>
                    <a:pt x="7728" y="41443"/>
                    <a:pt x="6692" y="41918"/>
                  </a:cubicBezTo>
                  <a:cubicBezTo>
                    <a:pt x="2547" y="37472"/>
                    <a:pt x="0" y="31471"/>
                    <a:pt x="0" y="24866"/>
                  </a:cubicBezTo>
                  <a:cubicBezTo>
                    <a:pt x="0" y="11138"/>
                    <a:pt x="10966" y="0"/>
                    <a:pt x="24479" y="0"/>
                  </a:cubicBezTo>
                  <a:cubicBezTo>
                    <a:pt x="37991" y="0"/>
                    <a:pt x="48957" y="11138"/>
                    <a:pt x="48957" y="24866"/>
                  </a:cubicBezTo>
                  <a:cubicBezTo>
                    <a:pt x="48957" y="31471"/>
                    <a:pt x="46410" y="37472"/>
                    <a:pt x="42265" y="41918"/>
                  </a:cubicBezTo>
                  <a:cubicBezTo>
                    <a:pt x="41229" y="41443"/>
                    <a:pt x="40063" y="41141"/>
                    <a:pt x="38812" y="4114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38"/>
            <p:cNvSpPr/>
            <p:nvPr/>
          </p:nvSpPr>
          <p:spPr>
            <a:xfrm>
              <a:off x="8515913" y="3797154"/>
              <a:ext cx="34623" cy="41918"/>
            </a:xfrm>
            <a:custGeom>
              <a:rect b="b" l="l" r="r" t="t"/>
              <a:pathLst>
                <a:path extrusionOk="0" h="41918" w="34623">
                  <a:moveTo>
                    <a:pt x="18866" y="25470"/>
                  </a:moveTo>
                  <a:cubicBezTo>
                    <a:pt x="18866" y="14851"/>
                    <a:pt x="25428" y="5828"/>
                    <a:pt x="34624" y="2245"/>
                  </a:cubicBezTo>
                  <a:cubicBezTo>
                    <a:pt x="31515" y="820"/>
                    <a:pt x="28105" y="0"/>
                    <a:pt x="24479" y="0"/>
                  </a:cubicBezTo>
                  <a:cubicBezTo>
                    <a:pt x="10966" y="0"/>
                    <a:pt x="0" y="11138"/>
                    <a:pt x="0" y="24866"/>
                  </a:cubicBezTo>
                  <a:cubicBezTo>
                    <a:pt x="0" y="31471"/>
                    <a:pt x="2547" y="37472"/>
                    <a:pt x="6692" y="41918"/>
                  </a:cubicBezTo>
                  <a:cubicBezTo>
                    <a:pt x="7728" y="41443"/>
                    <a:pt x="8894" y="41141"/>
                    <a:pt x="10145" y="41141"/>
                  </a:cubicBezTo>
                  <a:lnTo>
                    <a:pt x="24349" y="41141"/>
                  </a:lnTo>
                  <a:cubicBezTo>
                    <a:pt x="20938" y="36867"/>
                    <a:pt x="18866" y="31428"/>
                    <a:pt x="18866" y="25470"/>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38"/>
            <p:cNvSpPr/>
            <p:nvPr/>
          </p:nvSpPr>
          <p:spPr>
            <a:xfrm>
              <a:off x="8460336" y="3903562"/>
              <a:ext cx="72716" cy="67179"/>
            </a:xfrm>
            <a:custGeom>
              <a:rect b="b" l="l" r="r" t="t"/>
              <a:pathLst>
                <a:path extrusionOk="0" h="67179" w="72716">
                  <a:moveTo>
                    <a:pt x="2778" y="20556"/>
                  </a:moveTo>
                  <a:cubicBezTo>
                    <a:pt x="21169" y="-16830"/>
                    <a:pt x="69997" y="5273"/>
                    <a:pt x="58081" y="20556"/>
                  </a:cubicBezTo>
                  <a:cubicBezTo>
                    <a:pt x="47547" y="34068"/>
                    <a:pt x="30753" y="26254"/>
                    <a:pt x="26997" y="24139"/>
                  </a:cubicBezTo>
                  <a:cubicBezTo>
                    <a:pt x="25400" y="23232"/>
                    <a:pt x="23328" y="23879"/>
                    <a:pt x="22551" y="25563"/>
                  </a:cubicBezTo>
                  <a:cubicBezTo>
                    <a:pt x="20090" y="30873"/>
                    <a:pt x="18191" y="46760"/>
                    <a:pt x="71119" y="53624"/>
                  </a:cubicBezTo>
                  <a:cubicBezTo>
                    <a:pt x="71680" y="53710"/>
                    <a:pt x="72198" y="53753"/>
                    <a:pt x="72717" y="53840"/>
                  </a:cubicBezTo>
                  <a:lnTo>
                    <a:pt x="72717" y="57941"/>
                  </a:lnTo>
                  <a:cubicBezTo>
                    <a:pt x="64471" y="60315"/>
                    <a:pt x="57649" y="63466"/>
                    <a:pt x="52383" y="67179"/>
                  </a:cubicBezTo>
                  <a:cubicBezTo>
                    <a:pt x="26868" y="62085"/>
                    <a:pt x="-10519" y="47580"/>
                    <a:pt x="2778" y="205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38"/>
            <p:cNvSpPr/>
            <p:nvPr/>
          </p:nvSpPr>
          <p:spPr>
            <a:xfrm>
              <a:off x="8460207" y="3903574"/>
              <a:ext cx="57822" cy="67166"/>
            </a:xfrm>
            <a:custGeom>
              <a:rect b="b" l="l" r="r" t="t"/>
              <a:pathLst>
                <a:path extrusionOk="0" h="67166" w="57822">
                  <a:moveTo>
                    <a:pt x="21558" y="20543"/>
                  </a:moveTo>
                  <a:cubicBezTo>
                    <a:pt x="27041" y="9405"/>
                    <a:pt x="35200" y="3577"/>
                    <a:pt x="43619" y="1246"/>
                  </a:cubicBezTo>
                  <a:cubicBezTo>
                    <a:pt x="30408" y="-2294"/>
                    <a:pt x="12405" y="987"/>
                    <a:pt x="2778" y="20543"/>
                  </a:cubicBezTo>
                  <a:cubicBezTo>
                    <a:pt x="-10519" y="47524"/>
                    <a:pt x="26868" y="62072"/>
                    <a:pt x="52382" y="67167"/>
                  </a:cubicBezTo>
                  <a:cubicBezTo>
                    <a:pt x="54023" y="66001"/>
                    <a:pt x="55836" y="64878"/>
                    <a:pt x="57822" y="63843"/>
                  </a:cubicBezTo>
                  <a:cubicBezTo>
                    <a:pt x="34682" y="56935"/>
                    <a:pt x="10463" y="43077"/>
                    <a:pt x="21558" y="205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38"/>
            <p:cNvSpPr/>
            <p:nvPr/>
          </p:nvSpPr>
          <p:spPr>
            <a:xfrm>
              <a:off x="8548508" y="4028459"/>
              <a:ext cx="31579" cy="64298"/>
            </a:xfrm>
            <a:custGeom>
              <a:rect b="b" l="l" r="r" t="t"/>
              <a:pathLst>
                <a:path extrusionOk="0" h="64298" w="31579">
                  <a:moveTo>
                    <a:pt x="0" y="13124"/>
                  </a:moveTo>
                  <a:lnTo>
                    <a:pt x="0" y="4533"/>
                  </a:lnTo>
                  <a:cubicBezTo>
                    <a:pt x="2720" y="3065"/>
                    <a:pt x="5224" y="1554"/>
                    <a:pt x="7599" y="0"/>
                  </a:cubicBezTo>
                  <a:cubicBezTo>
                    <a:pt x="46237" y="24046"/>
                    <a:pt x="30480" y="49257"/>
                    <a:pt x="13643" y="63892"/>
                  </a:cubicBezTo>
                  <a:cubicBezTo>
                    <a:pt x="12175" y="65144"/>
                    <a:pt x="10189" y="63244"/>
                    <a:pt x="11398" y="61733"/>
                  </a:cubicBezTo>
                  <a:cubicBezTo>
                    <a:pt x="21672" y="48912"/>
                    <a:pt x="27544" y="29572"/>
                    <a:pt x="0" y="131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38"/>
            <p:cNvSpPr/>
            <p:nvPr/>
          </p:nvSpPr>
          <p:spPr>
            <a:xfrm>
              <a:off x="8548508" y="4031870"/>
              <a:ext cx="22342" cy="39414"/>
            </a:xfrm>
            <a:custGeom>
              <a:rect b="b" l="l" r="r" t="t"/>
              <a:pathLst>
                <a:path extrusionOk="0" h="39414" w="22342">
                  <a:moveTo>
                    <a:pt x="19211" y="39414"/>
                  </a:moveTo>
                  <a:cubicBezTo>
                    <a:pt x="24997" y="27715"/>
                    <a:pt x="24436" y="13080"/>
                    <a:pt x="2979" y="345"/>
                  </a:cubicBezTo>
                  <a:lnTo>
                    <a:pt x="2979" y="0"/>
                  </a:lnTo>
                  <a:cubicBezTo>
                    <a:pt x="2029" y="561"/>
                    <a:pt x="1036" y="1122"/>
                    <a:pt x="0" y="1684"/>
                  </a:cubicBezTo>
                  <a:lnTo>
                    <a:pt x="0" y="10016"/>
                  </a:lnTo>
                  <a:cubicBezTo>
                    <a:pt x="15844" y="19470"/>
                    <a:pt x="20291" y="29917"/>
                    <a:pt x="19211" y="3941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38"/>
            <p:cNvSpPr/>
            <p:nvPr/>
          </p:nvSpPr>
          <p:spPr>
            <a:xfrm>
              <a:off x="8532491" y="3972295"/>
              <a:ext cx="16621" cy="54307"/>
            </a:xfrm>
            <a:custGeom>
              <a:rect b="b" l="l" r="r" t="t"/>
              <a:pathLst>
                <a:path extrusionOk="0" h="54307" w="16621">
                  <a:moveTo>
                    <a:pt x="16621" y="44120"/>
                  </a:moveTo>
                  <a:cubicBezTo>
                    <a:pt x="12261" y="47314"/>
                    <a:pt x="6735" y="50682"/>
                    <a:pt x="0" y="54308"/>
                  </a:cubicBezTo>
                  <a:lnTo>
                    <a:pt x="0" y="5569"/>
                  </a:lnTo>
                  <a:cubicBezTo>
                    <a:pt x="5094" y="3281"/>
                    <a:pt x="10922" y="1425"/>
                    <a:pt x="16621" y="0"/>
                  </a:cubicBezTo>
                  <a:lnTo>
                    <a:pt x="16621" y="4412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8"/>
            <p:cNvSpPr/>
            <p:nvPr/>
          </p:nvSpPr>
          <p:spPr>
            <a:xfrm>
              <a:off x="8532448" y="3974065"/>
              <a:ext cx="10706" cy="52408"/>
            </a:xfrm>
            <a:custGeom>
              <a:rect b="b" l="l" r="r" t="t"/>
              <a:pathLst>
                <a:path extrusionOk="0" h="52408" w="10706">
                  <a:moveTo>
                    <a:pt x="10707" y="0"/>
                  </a:moveTo>
                  <a:cubicBezTo>
                    <a:pt x="6994" y="1123"/>
                    <a:pt x="3324" y="2418"/>
                    <a:pt x="0" y="3929"/>
                  </a:cubicBezTo>
                  <a:lnTo>
                    <a:pt x="0" y="52409"/>
                  </a:lnTo>
                  <a:cubicBezTo>
                    <a:pt x="4015" y="50250"/>
                    <a:pt x="7555" y="48221"/>
                    <a:pt x="10707" y="46235"/>
                  </a:cubicBezTo>
                  <a:lnTo>
                    <a:pt x="10707" y="0"/>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38"/>
            <p:cNvSpPr/>
            <p:nvPr/>
          </p:nvSpPr>
          <p:spPr>
            <a:xfrm>
              <a:off x="8532448" y="4031740"/>
              <a:ext cx="16621" cy="69438"/>
            </a:xfrm>
            <a:custGeom>
              <a:rect b="b" l="l" r="r" t="t"/>
              <a:pathLst>
                <a:path extrusionOk="0" h="69438" w="16621">
                  <a:moveTo>
                    <a:pt x="8289" y="4231"/>
                  </a:moveTo>
                  <a:cubicBezTo>
                    <a:pt x="11225" y="2849"/>
                    <a:pt x="14031" y="1425"/>
                    <a:pt x="16621" y="0"/>
                  </a:cubicBezTo>
                  <a:lnTo>
                    <a:pt x="16621" y="60913"/>
                  </a:lnTo>
                  <a:cubicBezTo>
                    <a:pt x="16621" y="64928"/>
                    <a:pt x="13815" y="68554"/>
                    <a:pt x="9887" y="69288"/>
                  </a:cubicBezTo>
                  <a:cubicBezTo>
                    <a:pt x="4619" y="70281"/>
                    <a:pt x="0" y="66223"/>
                    <a:pt x="0" y="61129"/>
                  </a:cubicBezTo>
                  <a:lnTo>
                    <a:pt x="0" y="8677"/>
                  </a:lnTo>
                  <a:cubicBezTo>
                    <a:pt x="2504" y="7123"/>
                    <a:pt x="5224" y="5655"/>
                    <a:pt x="8289" y="42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38"/>
            <p:cNvSpPr/>
            <p:nvPr/>
          </p:nvSpPr>
          <p:spPr>
            <a:xfrm>
              <a:off x="8532448" y="4034935"/>
              <a:ext cx="13642" cy="65971"/>
            </a:xfrm>
            <a:custGeom>
              <a:rect b="b" l="l" r="r" t="t"/>
              <a:pathLst>
                <a:path extrusionOk="0" h="65971" w="13642">
                  <a:moveTo>
                    <a:pt x="10707" y="57718"/>
                  </a:moveTo>
                  <a:lnTo>
                    <a:pt x="10707" y="0"/>
                  </a:lnTo>
                  <a:cubicBezTo>
                    <a:pt x="9887" y="389"/>
                    <a:pt x="9066" y="777"/>
                    <a:pt x="8246" y="1166"/>
                  </a:cubicBezTo>
                  <a:cubicBezTo>
                    <a:pt x="5224" y="2590"/>
                    <a:pt x="2461" y="4058"/>
                    <a:pt x="0" y="5526"/>
                  </a:cubicBezTo>
                  <a:lnTo>
                    <a:pt x="0" y="57416"/>
                  </a:lnTo>
                  <a:cubicBezTo>
                    <a:pt x="0" y="61863"/>
                    <a:pt x="3411" y="65748"/>
                    <a:pt x="7901" y="65964"/>
                  </a:cubicBezTo>
                  <a:cubicBezTo>
                    <a:pt x="10102" y="66050"/>
                    <a:pt x="12088" y="65317"/>
                    <a:pt x="13643" y="63978"/>
                  </a:cubicBezTo>
                  <a:cubicBezTo>
                    <a:pt x="11829" y="62511"/>
                    <a:pt x="10707" y="60222"/>
                    <a:pt x="10707" y="57718"/>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38"/>
            <p:cNvSpPr/>
            <p:nvPr/>
          </p:nvSpPr>
          <p:spPr>
            <a:xfrm>
              <a:off x="8532448" y="3851980"/>
              <a:ext cx="16621" cy="110601"/>
            </a:xfrm>
            <a:custGeom>
              <a:rect b="b" l="l" r="r" t="t"/>
              <a:pathLst>
                <a:path extrusionOk="0" h="110601" w="16621">
                  <a:moveTo>
                    <a:pt x="0" y="110602"/>
                  </a:moveTo>
                  <a:lnTo>
                    <a:pt x="0" y="0"/>
                  </a:lnTo>
                  <a:lnTo>
                    <a:pt x="16621" y="0"/>
                  </a:lnTo>
                  <a:lnTo>
                    <a:pt x="16621" y="107105"/>
                  </a:lnTo>
                  <a:cubicBezTo>
                    <a:pt x="10577" y="107969"/>
                    <a:pt x="5008" y="109134"/>
                    <a:pt x="0" y="11060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38"/>
            <p:cNvSpPr/>
            <p:nvPr/>
          </p:nvSpPr>
          <p:spPr>
            <a:xfrm>
              <a:off x="8532448" y="3851980"/>
              <a:ext cx="10706" cy="110601"/>
            </a:xfrm>
            <a:custGeom>
              <a:rect b="b" l="l" r="r" t="t"/>
              <a:pathLst>
                <a:path extrusionOk="0" h="110601" w="10706">
                  <a:moveTo>
                    <a:pt x="10707" y="0"/>
                  </a:moveTo>
                  <a:lnTo>
                    <a:pt x="0" y="0"/>
                  </a:lnTo>
                  <a:lnTo>
                    <a:pt x="0" y="110602"/>
                  </a:lnTo>
                  <a:cubicBezTo>
                    <a:pt x="3324" y="109652"/>
                    <a:pt x="6908" y="108789"/>
                    <a:pt x="10707" y="108098"/>
                  </a:cubicBezTo>
                  <a:lnTo>
                    <a:pt x="10707" y="0"/>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38"/>
            <p:cNvSpPr/>
            <p:nvPr/>
          </p:nvSpPr>
          <p:spPr>
            <a:xfrm>
              <a:off x="8501139" y="3970137"/>
              <a:ext cx="81952" cy="122621"/>
            </a:xfrm>
            <a:custGeom>
              <a:rect b="b" l="l" r="r" t="t"/>
              <a:pathLst>
                <a:path extrusionOk="0" h="122621" w="81952">
                  <a:moveTo>
                    <a:pt x="30877" y="54826"/>
                  </a:moveTo>
                  <a:cubicBezTo>
                    <a:pt x="74222" y="31816"/>
                    <a:pt x="65933" y="17743"/>
                    <a:pt x="47930" y="9584"/>
                  </a:cubicBezTo>
                  <a:lnTo>
                    <a:pt x="47930" y="4015"/>
                  </a:lnTo>
                  <a:cubicBezTo>
                    <a:pt x="56953" y="1770"/>
                    <a:pt x="61702" y="1295"/>
                    <a:pt x="68264" y="0"/>
                  </a:cubicBezTo>
                  <a:cubicBezTo>
                    <a:pt x="92872" y="17225"/>
                    <a:pt x="84885" y="46408"/>
                    <a:pt x="39555" y="67691"/>
                  </a:cubicBezTo>
                  <a:cubicBezTo>
                    <a:pt x="2599" y="85045"/>
                    <a:pt x="9291" y="106026"/>
                    <a:pt x="20516" y="120056"/>
                  </a:cubicBezTo>
                  <a:cubicBezTo>
                    <a:pt x="21725" y="121567"/>
                    <a:pt x="19696" y="123466"/>
                    <a:pt x="18271" y="122214"/>
                  </a:cubicBezTo>
                  <a:cubicBezTo>
                    <a:pt x="484" y="106760"/>
                    <a:pt x="-16785" y="80124"/>
                    <a:pt x="30877" y="548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38"/>
            <p:cNvSpPr/>
            <p:nvPr/>
          </p:nvSpPr>
          <p:spPr>
            <a:xfrm>
              <a:off x="8501144" y="3972511"/>
              <a:ext cx="71609" cy="120290"/>
            </a:xfrm>
            <a:custGeom>
              <a:rect b="b" l="l" r="r" t="t"/>
              <a:pathLst>
                <a:path extrusionOk="0" h="120290" w="71609">
                  <a:moveTo>
                    <a:pt x="13215" y="88456"/>
                  </a:moveTo>
                  <a:cubicBezTo>
                    <a:pt x="13172" y="77016"/>
                    <a:pt x="21072" y="64496"/>
                    <a:pt x="44083" y="52279"/>
                  </a:cubicBezTo>
                  <a:cubicBezTo>
                    <a:pt x="85398" y="30348"/>
                    <a:pt x="72360" y="9023"/>
                    <a:pt x="55480" y="0"/>
                  </a:cubicBezTo>
                  <a:cubicBezTo>
                    <a:pt x="53278" y="432"/>
                    <a:pt x="50818" y="993"/>
                    <a:pt x="47925" y="1684"/>
                  </a:cubicBezTo>
                  <a:lnTo>
                    <a:pt x="47925" y="7252"/>
                  </a:lnTo>
                  <a:cubicBezTo>
                    <a:pt x="65928" y="15412"/>
                    <a:pt x="74217" y="29485"/>
                    <a:pt x="30872" y="52495"/>
                  </a:cubicBezTo>
                  <a:cubicBezTo>
                    <a:pt x="-16789" y="77793"/>
                    <a:pt x="479" y="104385"/>
                    <a:pt x="18309" y="119883"/>
                  </a:cubicBezTo>
                  <a:cubicBezTo>
                    <a:pt x="19777" y="121135"/>
                    <a:pt x="21763" y="119236"/>
                    <a:pt x="20554" y="117725"/>
                  </a:cubicBezTo>
                  <a:cubicBezTo>
                    <a:pt x="14078" y="109609"/>
                    <a:pt x="9114" y="99162"/>
                    <a:pt x="13215" y="884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38"/>
            <p:cNvSpPr/>
            <p:nvPr/>
          </p:nvSpPr>
          <p:spPr>
            <a:xfrm>
              <a:off x="8498424" y="3903802"/>
              <a:ext cx="122782" cy="125304"/>
            </a:xfrm>
            <a:custGeom>
              <a:rect b="b" l="l" r="r" t="t"/>
              <a:pathLst>
                <a:path extrusionOk="0" h="125304" w="122782">
                  <a:moveTo>
                    <a:pt x="52242" y="53426"/>
                  </a:moveTo>
                  <a:cubicBezTo>
                    <a:pt x="105171" y="46562"/>
                    <a:pt x="102667" y="30676"/>
                    <a:pt x="100206" y="25365"/>
                  </a:cubicBezTo>
                  <a:cubicBezTo>
                    <a:pt x="99429" y="23639"/>
                    <a:pt x="97357" y="23035"/>
                    <a:pt x="95759" y="23941"/>
                  </a:cubicBezTo>
                  <a:cubicBezTo>
                    <a:pt x="92004" y="26099"/>
                    <a:pt x="75253" y="34475"/>
                    <a:pt x="64676" y="20962"/>
                  </a:cubicBezTo>
                  <a:cubicBezTo>
                    <a:pt x="52717" y="5680"/>
                    <a:pt x="101588" y="-17071"/>
                    <a:pt x="119979" y="20358"/>
                  </a:cubicBezTo>
                  <a:cubicBezTo>
                    <a:pt x="133190" y="47166"/>
                    <a:pt x="97012" y="61715"/>
                    <a:pt x="67698" y="67025"/>
                  </a:cubicBezTo>
                  <a:cubicBezTo>
                    <a:pt x="8854" y="77601"/>
                    <a:pt x="11920" y="94740"/>
                    <a:pt x="34067" y="110799"/>
                  </a:cubicBezTo>
                  <a:lnTo>
                    <a:pt x="34067" y="120944"/>
                  </a:lnTo>
                  <a:cubicBezTo>
                    <a:pt x="34067" y="120944"/>
                    <a:pt x="34067" y="120944"/>
                    <a:pt x="34067" y="120944"/>
                  </a:cubicBezTo>
                  <a:cubicBezTo>
                    <a:pt x="31304" y="122369"/>
                    <a:pt x="28800" y="123837"/>
                    <a:pt x="26468" y="125304"/>
                  </a:cubicBezTo>
                  <a:cubicBezTo>
                    <a:pt x="-17178" y="97071"/>
                    <a:pt x="-5651" y="60895"/>
                    <a:pt x="52242" y="534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97" name="Google Shape;597;p38"/>
            <p:cNvGrpSpPr/>
            <p:nvPr/>
          </p:nvGrpSpPr>
          <p:grpSpPr>
            <a:xfrm>
              <a:off x="8498420" y="3903870"/>
              <a:ext cx="114556" cy="125193"/>
              <a:chOff x="8498420" y="3903870"/>
              <a:chExt cx="114556" cy="125193"/>
            </a:xfrm>
          </p:grpSpPr>
          <p:sp>
            <p:nvSpPr>
              <p:cNvPr id="598" name="Google Shape;598;p38"/>
              <p:cNvSpPr/>
              <p:nvPr/>
            </p:nvSpPr>
            <p:spPr>
              <a:xfrm>
                <a:off x="8579333" y="3923784"/>
                <a:ext cx="33643" cy="27400"/>
              </a:xfrm>
              <a:custGeom>
                <a:rect b="b" l="l" r="r" t="t"/>
                <a:pathLst>
                  <a:path extrusionOk="0" h="27400" w="33643">
                    <a:moveTo>
                      <a:pt x="32595" y="1844"/>
                    </a:moveTo>
                    <a:cubicBezTo>
                      <a:pt x="31818" y="117"/>
                      <a:pt x="29745" y="-487"/>
                      <a:pt x="28148" y="419"/>
                    </a:cubicBezTo>
                    <a:cubicBezTo>
                      <a:pt x="26594" y="1282"/>
                      <a:pt x="22881" y="3225"/>
                      <a:pt x="18305" y="4261"/>
                    </a:cubicBezTo>
                    <a:cubicBezTo>
                      <a:pt x="18650" y="4564"/>
                      <a:pt x="18952" y="4909"/>
                      <a:pt x="19168" y="5384"/>
                    </a:cubicBezTo>
                    <a:cubicBezTo>
                      <a:pt x="21068" y="9442"/>
                      <a:pt x="22968" y="19716"/>
                      <a:pt x="0" y="27400"/>
                    </a:cubicBezTo>
                    <a:cubicBezTo>
                      <a:pt x="37041" y="19716"/>
                      <a:pt x="34796" y="6593"/>
                      <a:pt x="32595" y="184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38"/>
              <p:cNvSpPr/>
              <p:nvPr/>
            </p:nvSpPr>
            <p:spPr>
              <a:xfrm>
                <a:off x="8561108" y="3903870"/>
                <a:ext cx="31004" cy="28391"/>
              </a:xfrm>
              <a:custGeom>
                <a:rect b="b" l="l" r="r" t="t"/>
                <a:pathLst>
                  <a:path extrusionOk="0" h="28391" w="31004">
                    <a:moveTo>
                      <a:pt x="31004" y="24866"/>
                    </a:moveTo>
                    <a:cubicBezTo>
                      <a:pt x="25651" y="24952"/>
                      <a:pt x="19909" y="23225"/>
                      <a:pt x="15290" y="17354"/>
                    </a:cubicBezTo>
                    <a:cubicBezTo>
                      <a:pt x="10584" y="11354"/>
                      <a:pt x="15290" y="4231"/>
                      <a:pt x="23794" y="0"/>
                    </a:cubicBezTo>
                    <a:cubicBezTo>
                      <a:pt x="7994" y="1036"/>
                      <a:pt x="-4958" y="12174"/>
                      <a:pt x="1863" y="20894"/>
                    </a:cubicBezTo>
                    <a:cubicBezTo>
                      <a:pt x="11102" y="32723"/>
                      <a:pt x="25133" y="27715"/>
                      <a:pt x="31004" y="24866"/>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38"/>
              <p:cNvSpPr/>
              <p:nvPr/>
            </p:nvSpPr>
            <p:spPr>
              <a:xfrm>
                <a:off x="8498420" y="3958610"/>
                <a:ext cx="43483" cy="70453"/>
              </a:xfrm>
              <a:custGeom>
                <a:rect b="b" l="l" r="r" t="t"/>
                <a:pathLst>
                  <a:path extrusionOk="0" h="70453" w="43483">
                    <a:moveTo>
                      <a:pt x="43483" y="0"/>
                    </a:moveTo>
                    <a:cubicBezTo>
                      <a:pt x="-6683" y="9843"/>
                      <a:pt x="-14885" y="43731"/>
                      <a:pt x="26430" y="70454"/>
                    </a:cubicBezTo>
                    <a:cubicBezTo>
                      <a:pt x="28762" y="68986"/>
                      <a:pt x="31266" y="67561"/>
                      <a:pt x="34028" y="66094"/>
                    </a:cubicBezTo>
                    <a:cubicBezTo>
                      <a:pt x="34028" y="66094"/>
                      <a:pt x="34028" y="66094"/>
                      <a:pt x="34028" y="66094"/>
                    </a:cubicBezTo>
                    <a:lnTo>
                      <a:pt x="34028" y="62856"/>
                    </a:lnTo>
                    <a:cubicBezTo>
                      <a:pt x="3031" y="39544"/>
                      <a:pt x="7737" y="12131"/>
                      <a:pt x="43483" y="0"/>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1" name="Google Shape;601;p38"/>
            <p:cNvSpPr/>
            <p:nvPr/>
          </p:nvSpPr>
          <p:spPr>
            <a:xfrm>
              <a:off x="8517749" y="3837130"/>
              <a:ext cx="45329" cy="16620"/>
            </a:xfrm>
            <a:custGeom>
              <a:rect b="b" l="l" r="r" t="t"/>
              <a:pathLst>
                <a:path extrusionOk="0" h="16620" w="45329">
                  <a:moveTo>
                    <a:pt x="8483" y="0"/>
                  </a:moveTo>
                  <a:lnTo>
                    <a:pt x="36803" y="0"/>
                  </a:lnTo>
                  <a:cubicBezTo>
                    <a:pt x="40818" y="0"/>
                    <a:pt x="44445" y="2806"/>
                    <a:pt x="45179" y="6734"/>
                  </a:cubicBezTo>
                  <a:cubicBezTo>
                    <a:pt x="46172" y="12001"/>
                    <a:pt x="42113" y="16620"/>
                    <a:pt x="37019" y="16620"/>
                  </a:cubicBezTo>
                  <a:lnTo>
                    <a:pt x="8310" y="16620"/>
                  </a:lnTo>
                  <a:cubicBezTo>
                    <a:pt x="3216" y="16620"/>
                    <a:pt x="-843" y="12001"/>
                    <a:pt x="151" y="6734"/>
                  </a:cubicBezTo>
                  <a:cubicBezTo>
                    <a:pt x="884" y="2763"/>
                    <a:pt x="4468" y="0"/>
                    <a:pt x="8483"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38"/>
            <p:cNvSpPr/>
            <p:nvPr/>
          </p:nvSpPr>
          <p:spPr>
            <a:xfrm>
              <a:off x="8517544" y="3839720"/>
              <a:ext cx="45719" cy="14073"/>
            </a:xfrm>
            <a:custGeom>
              <a:rect b="b" l="l" r="r" t="t"/>
              <a:pathLst>
                <a:path extrusionOk="0" h="14073" w="45719">
                  <a:moveTo>
                    <a:pt x="37353" y="2763"/>
                  </a:moveTo>
                  <a:lnTo>
                    <a:pt x="8385" y="2763"/>
                  </a:lnTo>
                  <a:cubicBezTo>
                    <a:pt x="5924" y="2763"/>
                    <a:pt x="3722" y="1683"/>
                    <a:pt x="2211" y="0"/>
                  </a:cubicBezTo>
                  <a:cubicBezTo>
                    <a:pt x="355" y="2029"/>
                    <a:pt x="-552" y="4965"/>
                    <a:pt x="355" y="8072"/>
                  </a:cubicBezTo>
                  <a:cubicBezTo>
                    <a:pt x="1391" y="11656"/>
                    <a:pt x="4802" y="14073"/>
                    <a:pt x="8514" y="14073"/>
                  </a:cubicBezTo>
                  <a:lnTo>
                    <a:pt x="37224" y="14073"/>
                  </a:lnTo>
                  <a:cubicBezTo>
                    <a:pt x="40980" y="14073"/>
                    <a:pt x="44347" y="11699"/>
                    <a:pt x="45383" y="8072"/>
                  </a:cubicBezTo>
                  <a:cubicBezTo>
                    <a:pt x="46247" y="4965"/>
                    <a:pt x="45383" y="2072"/>
                    <a:pt x="43527" y="43"/>
                  </a:cubicBezTo>
                  <a:cubicBezTo>
                    <a:pt x="41972" y="1683"/>
                    <a:pt x="39771" y="2763"/>
                    <a:pt x="37353" y="276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3" name="Google Shape;603;p38"/>
          <p:cNvGrpSpPr/>
          <p:nvPr/>
        </p:nvGrpSpPr>
        <p:grpSpPr>
          <a:xfrm rot="-557808">
            <a:off x="1056785" y="507891"/>
            <a:ext cx="824881" cy="792821"/>
            <a:chOff x="8393403" y="3797154"/>
            <a:chExt cx="294624" cy="304024"/>
          </a:xfrm>
        </p:grpSpPr>
        <p:sp>
          <p:nvSpPr>
            <p:cNvPr id="604" name="Google Shape;604;p38"/>
            <p:cNvSpPr/>
            <p:nvPr/>
          </p:nvSpPr>
          <p:spPr>
            <a:xfrm>
              <a:off x="8548508" y="3969834"/>
              <a:ext cx="20636" cy="9886"/>
            </a:xfrm>
            <a:custGeom>
              <a:rect b="b" l="l" r="r" t="t"/>
              <a:pathLst>
                <a:path extrusionOk="0" h="9886" w="20636">
                  <a:moveTo>
                    <a:pt x="259" y="9886"/>
                  </a:moveTo>
                  <a:lnTo>
                    <a:pt x="0" y="9886"/>
                  </a:lnTo>
                  <a:lnTo>
                    <a:pt x="0" y="4145"/>
                  </a:lnTo>
                  <a:lnTo>
                    <a:pt x="20291" y="0"/>
                  </a:lnTo>
                  <a:lnTo>
                    <a:pt x="20636" y="259"/>
                  </a:lnTo>
                  <a:lnTo>
                    <a:pt x="259" y="9886"/>
                  </a:lnTo>
                  <a:close/>
                </a:path>
              </a:pathLst>
            </a:custGeom>
            <a:solidFill>
              <a:srgbClr val="6FD6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38"/>
            <p:cNvSpPr/>
            <p:nvPr/>
          </p:nvSpPr>
          <p:spPr>
            <a:xfrm>
              <a:off x="8524893" y="4014559"/>
              <a:ext cx="8159" cy="14807"/>
            </a:xfrm>
            <a:custGeom>
              <a:rect b="b" l="l" r="r" t="t"/>
              <a:pathLst>
                <a:path extrusionOk="0" h="14807" w="8159">
                  <a:moveTo>
                    <a:pt x="7599" y="0"/>
                  </a:moveTo>
                  <a:lnTo>
                    <a:pt x="8160" y="432"/>
                  </a:lnTo>
                  <a:lnTo>
                    <a:pt x="8160" y="10533"/>
                  </a:lnTo>
                  <a:lnTo>
                    <a:pt x="302" y="14807"/>
                  </a:lnTo>
                  <a:lnTo>
                    <a:pt x="0" y="14505"/>
                  </a:lnTo>
                  <a:lnTo>
                    <a:pt x="7599" y="0"/>
                  </a:lnTo>
                  <a:close/>
                </a:path>
              </a:pathLst>
            </a:custGeom>
            <a:solidFill>
              <a:srgbClr val="60B8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38"/>
            <p:cNvSpPr/>
            <p:nvPr/>
          </p:nvSpPr>
          <p:spPr>
            <a:xfrm>
              <a:off x="8407552" y="3854354"/>
              <a:ext cx="124896" cy="61387"/>
            </a:xfrm>
            <a:custGeom>
              <a:rect b="b" l="l" r="r" t="t"/>
              <a:pathLst>
                <a:path extrusionOk="0" h="61387" w="124896">
                  <a:moveTo>
                    <a:pt x="71104" y="0"/>
                  </a:moveTo>
                  <a:lnTo>
                    <a:pt x="71320" y="0"/>
                  </a:lnTo>
                  <a:cubicBezTo>
                    <a:pt x="81207" y="0"/>
                    <a:pt x="85437" y="4749"/>
                    <a:pt x="91438" y="12519"/>
                  </a:cubicBezTo>
                  <a:cubicBezTo>
                    <a:pt x="93640" y="15325"/>
                    <a:pt x="95885" y="18261"/>
                    <a:pt x="98648" y="20679"/>
                  </a:cubicBezTo>
                  <a:cubicBezTo>
                    <a:pt x="107541" y="28492"/>
                    <a:pt x="117082" y="29053"/>
                    <a:pt x="124896" y="26507"/>
                  </a:cubicBezTo>
                  <a:lnTo>
                    <a:pt x="124896" y="53704"/>
                  </a:lnTo>
                  <a:cubicBezTo>
                    <a:pt x="118809" y="53704"/>
                    <a:pt x="118032" y="56078"/>
                    <a:pt x="111168" y="60525"/>
                  </a:cubicBezTo>
                  <a:cubicBezTo>
                    <a:pt x="104519" y="49905"/>
                    <a:pt x="77709" y="42782"/>
                    <a:pt x="61477" y="61388"/>
                  </a:cubicBezTo>
                  <a:cubicBezTo>
                    <a:pt x="57505" y="59920"/>
                    <a:pt x="54483" y="57416"/>
                    <a:pt x="52886" y="55776"/>
                  </a:cubicBezTo>
                  <a:cubicBezTo>
                    <a:pt x="51979" y="54912"/>
                    <a:pt x="50727" y="54481"/>
                    <a:pt x="49475" y="54697"/>
                  </a:cubicBezTo>
                  <a:cubicBezTo>
                    <a:pt x="38337" y="56553"/>
                    <a:pt x="31775" y="49300"/>
                    <a:pt x="29141" y="45372"/>
                  </a:cubicBezTo>
                  <a:cubicBezTo>
                    <a:pt x="28235" y="44033"/>
                    <a:pt x="26594" y="43386"/>
                    <a:pt x="25040" y="43688"/>
                  </a:cubicBezTo>
                  <a:cubicBezTo>
                    <a:pt x="8678" y="47055"/>
                    <a:pt x="0" y="34493"/>
                    <a:pt x="0" y="34493"/>
                  </a:cubicBezTo>
                  <a:cubicBezTo>
                    <a:pt x="32034" y="11699"/>
                    <a:pt x="55994" y="86"/>
                    <a:pt x="71104"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38"/>
            <p:cNvSpPr/>
            <p:nvPr/>
          </p:nvSpPr>
          <p:spPr>
            <a:xfrm>
              <a:off x="8435786" y="3860830"/>
              <a:ext cx="66311" cy="48487"/>
            </a:xfrm>
            <a:custGeom>
              <a:rect b="b" l="l" r="r" t="t"/>
              <a:pathLst>
                <a:path extrusionOk="0" h="48487" w="66311">
                  <a:moveTo>
                    <a:pt x="820" y="38853"/>
                  </a:moveTo>
                  <a:cubicBezTo>
                    <a:pt x="604" y="38508"/>
                    <a:pt x="302" y="38206"/>
                    <a:pt x="0" y="37990"/>
                  </a:cubicBezTo>
                  <a:cubicBezTo>
                    <a:pt x="8203" y="29140"/>
                    <a:pt x="32163" y="5353"/>
                    <a:pt x="58109" y="0"/>
                  </a:cubicBezTo>
                  <a:cubicBezTo>
                    <a:pt x="59750" y="1727"/>
                    <a:pt x="61347" y="3713"/>
                    <a:pt x="63117" y="6001"/>
                  </a:cubicBezTo>
                  <a:cubicBezTo>
                    <a:pt x="64153" y="7339"/>
                    <a:pt x="65190" y="8677"/>
                    <a:pt x="66312" y="9973"/>
                  </a:cubicBezTo>
                  <a:cubicBezTo>
                    <a:pt x="47576" y="18391"/>
                    <a:pt x="32034" y="36608"/>
                    <a:pt x="23313" y="48437"/>
                  </a:cubicBezTo>
                  <a:cubicBezTo>
                    <a:pt x="22622" y="48178"/>
                    <a:pt x="21888" y="48048"/>
                    <a:pt x="21154" y="48178"/>
                  </a:cubicBezTo>
                  <a:cubicBezTo>
                    <a:pt x="10016" y="50077"/>
                    <a:pt x="3454" y="42782"/>
                    <a:pt x="820" y="38853"/>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38"/>
            <p:cNvSpPr/>
            <p:nvPr/>
          </p:nvSpPr>
          <p:spPr>
            <a:xfrm>
              <a:off x="8491262" y="3879782"/>
              <a:ext cx="41185" cy="35054"/>
            </a:xfrm>
            <a:custGeom>
              <a:rect b="b" l="l" r="r" t="t"/>
              <a:pathLst>
                <a:path extrusionOk="0" h="35054" w="41185">
                  <a:moveTo>
                    <a:pt x="0" y="24564"/>
                  </a:moveTo>
                  <a:cubicBezTo>
                    <a:pt x="5871" y="15455"/>
                    <a:pt x="13254" y="6432"/>
                    <a:pt x="22147" y="0"/>
                  </a:cubicBezTo>
                  <a:cubicBezTo>
                    <a:pt x="28796" y="3108"/>
                    <a:pt x="35444" y="2935"/>
                    <a:pt x="41186" y="1036"/>
                  </a:cubicBezTo>
                  <a:lnTo>
                    <a:pt x="41186" y="28233"/>
                  </a:lnTo>
                  <a:cubicBezTo>
                    <a:pt x="35099" y="28233"/>
                    <a:pt x="34322" y="30607"/>
                    <a:pt x="27457" y="35054"/>
                  </a:cubicBezTo>
                  <a:cubicBezTo>
                    <a:pt x="23442" y="28622"/>
                    <a:pt x="12002" y="23441"/>
                    <a:pt x="0" y="2456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38"/>
            <p:cNvSpPr/>
            <p:nvPr/>
          </p:nvSpPr>
          <p:spPr>
            <a:xfrm>
              <a:off x="8549069" y="3854354"/>
              <a:ext cx="124896" cy="61387"/>
            </a:xfrm>
            <a:custGeom>
              <a:rect b="b" l="l" r="r" t="t"/>
              <a:pathLst>
                <a:path extrusionOk="0" h="61387" w="124896">
                  <a:moveTo>
                    <a:pt x="63420" y="61388"/>
                  </a:moveTo>
                  <a:cubicBezTo>
                    <a:pt x="47187" y="42738"/>
                    <a:pt x="20377" y="49905"/>
                    <a:pt x="13729" y="60525"/>
                  </a:cubicBezTo>
                  <a:cubicBezTo>
                    <a:pt x="6865" y="56078"/>
                    <a:pt x="6087" y="53704"/>
                    <a:pt x="0" y="53704"/>
                  </a:cubicBezTo>
                  <a:lnTo>
                    <a:pt x="0" y="26507"/>
                  </a:lnTo>
                  <a:cubicBezTo>
                    <a:pt x="7814" y="29053"/>
                    <a:pt x="17355" y="28492"/>
                    <a:pt x="26249" y="20679"/>
                  </a:cubicBezTo>
                  <a:cubicBezTo>
                    <a:pt x="29012" y="18261"/>
                    <a:pt x="31257" y="15325"/>
                    <a:pt x="33458" y="12519"/>
                  </a:cubicBezTo>
                  <a:cubicBezTo>
                    <a:pt x="39459" y="4792"/>
                    <a:pt x="43690" y="0"/>
                    <a:pt x="53577" y="0"/>
                  </a:cubicBezTo>
                  <a:lnTo>
                    <a:pt x="53792" y="0"/>
                  </a:lnTo>
                  <a:cubicBezTo>
                    <a:pt x="68903" y="129"/>
                    <a:pt x="92863" y="11699"/>
                    <a:pt x="124897" y="34493"/>
                  </a:cubicBezTo>
                  <a:cubicBezTo>
                    <a:pt x="124897" y="34493"/>
                    <a:pt x="116219" y="47012"/>
                    <a:pt x="99900" y="43731"/>
                  </a:cubicBezTo>
                  <a:cubicBezTo>
                    <a:pt x="98302" y="43386"/>
                    <a:pt x="96662" y="44033"/>
                    <a:pt x="95712" y="45372"/>
                  </a:cubicBezTo>
                  <a:cubicBezTo>
                    <a:pt x="93035" y="49300"/>
                    <a:pt x="86517" y="56596"/>
                    <a:pt x="75378" y="54740"/>
                  </a:cubicBezTo>
                  <a:cubicBezTo>
                    <a:pt x="74126" y="54524"/>
                    <a:pt x="72875" y="54912"/>
                    <a:pt x="71968" y="55819"/>
                  </a:cubicBezTo>
                  <a:cubicBezTo>
                    <a:pt x="70370" y="57373"/>
                    <a:pt x="67392" y="59920"/>
                    <a:pt x="63420" y="6138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38"/>
            <p:cNvSpPr/>
            <p:nvPr/>
          </p:nvSpPr>
          <p:spPr>
            <a:xfrm>
              <a:off x="8579160" y="3860830"/>
              <a:ext cx="66312" cy="48487"/>
            </a:xfrm>
            <a:custGeom>
              <a:rect b="b" l="l" r="r" t="t"/>
              <a:pathLst>
                <a:path extrusionOk="0" h="48487" w="66312">
                  <a:moveTo>
                    <a:pt x="65492" y="38853"/>
                  </a:moveTo>
                  <a:cubicBezTo>
                    <a:pt x="65708" y="38508"/>
                    <a:pt x="66010" y="38206"/>
                    <a:pt x="66312" y="37990"/>
                  </a:cubicBezTo>
                  <a:cubicBezTo>
                    <a:pt x="58110" y="29140"/>
                    <a:pt x="34149" y="5353"/>
                    <a:pt x="8203" y="0"/>
                  </a:cubicBezTo>
                  <a:cubicBezTo>
                    <a:pt x="6562" y="1727"/>
                    <a:pt x="4965" y="3713"/>
                    <a:pt x="3195" y="6001"/>
                  </a:cubicBezTo>
                  <a:cubicBezTo>
                    <a:pt x="2159" y="7339"/>
                    <a:pt x="1123" y="8677"/>
                    <a:pt x="0" y="9973"/>
                  </a:cubicBezTo>
                  <a:cubicBezTo>
                    <a:pt x="18737" y="18391"/>
                    <a:pt x="34279" y="36608"/>
                    <a:pt x="42999" y="48437"/>
                  </a:cubicBezTo>
                  <a:cubicBezTo>
                    <a:pt x="43690" y="48178"/>
                    <a:pt x="44424" y="48048"/>
                    <a:pt x="45158" y="48178"/>
                  </a:cubicBezTo>
                  <a:cubicBezTo>
                    <a:pt x="56296" y="50077"/>
                    <a:pt x="62859" y="42782"/>
                    <a:pt x="65492" y="38853"/>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38"/>
            <p:cNvSpPr/>
            <p:nvPr/>
          </p:nvSpPr>
          <p:spPr>
            <a:xfrm>
              <a:off x="8549069" y="3879782"/>
              <a:ext cx="41186" cy="35054"/>
            </a:xfrm>
            <a:custGeom>
              <a:rect b="b" l="l" r="r" t="t"/>
              <a:pathLst>
                <a:path extrusionOk="0" h="35054" w="41186">
                  <a:moveTo>
                    <a:pt x="13729" y="35054"/>
                  </a:moveTo>
                  <a:cubicBezTo>
                    <a:pt x="6865" y="30607"/>
                    <a:pt x="6087" y="28233"/>
                    <a:pt x="0" y="28233"/>
                  </a:cubicBezTo>
                  <a:lnTo>
                    <a:pt x="0" y="1036"/>
                  </a:lnTo>
                  <a:cubicBezTo>
                    <a:pt x="5742" y="2892"/>
                    <a:pt x="12390" y="3108"/>
                    <a:pt x="19039" y="0"/>
                  </a:cubicBezTo>
                  <a:cubicBezTo>
                    <a:pt x="27932" y="6432"/>
                    <a:pt x="35315" y="15455"/>
                    <a:pt x="41186" y="24564"/>
                  </a:cubicBezTo>
                  <a:cubicBezTo>
                    <a:pt x="29227" y="23441"/>
                    <a:pt x="17744" y="28622"/>
                    <a:pt x="13729" y="3505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38"/>
            <p:cNvSpPr/>
            <p:nvPr/>
          </p:nvSpPr>
          <p:spPr>
            <a:xfrm>
              <a:off x="8549113" y="3881077"/>
              <a:ext cx="14289" cy="34017"/>
            </a:xfrm>
            <a:custGeom>
              <a:rect b="b" l="l" r="r" t="t"/>
              <a:pathLst>
                <a:path extrusionOk="0" h="34017" w="14289">
                  <a:moveTo>
                    <a:pt x="14247" y="604"/>
                  </a:moveTo>
                  <a:cubicBezTo>
                    <a:pt x="9239" y="1856"/>
                    <a:pt x="4360" y="1425"/>
                    <a:pt x="0" y="0"/>
                  </a:cubicBezTo>
                  <a:lnTo>
                    <a:pt x="0" y="27197"/>
                  </a:lnTo>
                  <a:cubicBezTo>
                    <a:pt x="6044" y="27197"/>
                    <a:pt x="6821" y="29572"/>
                    <a:pt x="13642" y="34018"/>
                  </a:cubicBezTo>
                  <a:cubicBezTo>
                    <a:pt x="13815" y="33716"/>
                    <a:pt x="14031" y="33413"/>
                    <a:pt x="14290" y="33112"/>
                  </a:cubicBezTo>
                  <a:lnTo>
                    <a:pt x="14247" y="604"/>
                  </a:lnTo>
                  <a:lnTo>
                    <a:pt x="14247" y="604"/>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38"/>
            <p:cNvSpPr/>
            <p:nvPr/>
          </p:nvSpPr>
          <p:spPr>
            <a:xfrm>
              <a:off x="8393533" y="3836741"/>
              <a:ext cx="139519" cy="54205"/>
            </a:xfrm>
            <a:custGeom>
              <a:rect b="b" l="l" r="r" t="t"/>
              <a:pathLst>
                <a:path extrusionOk="0" h="54205" w="139519">
                  <a:moveTo>
                    <a:pt x="139175" y="24262"/>
                  </a:moveTo>
                  <a:cubicBezTo>
                    <a:pt x="138959" y="24175"/>
                    <a:pt x="138699" y="24218"/>
                    <a:pt x="138527" y="24348"/>
                  </a:cubicBezTo>
                  <a:cubicBezTo>
                    <a:pt x="137663" y="25125"/>
                    <a:pt x="135850" y="26550"/>
                    <a:pt x="133562" y="27370"/>
                  </a:cubicBezTo>
                  <a:cubicBezTo>
                    <a:pt x="127216" y="29615"/>
                    <a:pt x="123201" y="24262"/>
                    <a:pt x="119358" y="19297"/>
                  </a:cubicBezTo>
                  <a:cubicBezTo>
                    <a:pt x="112408" y="10318"/>
                    <a:pt x="103601" y="-43"/>
                    <a:pt x="84994" y="0"/>
                  </a:cubicBezTo>
                  <a:cubicBezTo>
                    <a:pt x="65653" y="130"/>
                    <a:pt x="39879" y="12131"/>
                    <a:pt x="3831" y="37731"/>
                  </a:cubicBezTo>
                  <a:cubicBezTo>
                    <a:pt x="-271" y="40623"/>
                    <a:pt x="-1221" y="46322"/>
                    <a:pt x="1672" y="50380"/>
                  </a:cubicBezTo>
                  <a:cubicBezTo>
                    <a:pt x="4521" y="54394"/>
                    <a:pt x="10220" y="55474"/>
                    <a:pt x="14321" y="52538"/>
                  </a:cubicBezTo>
                  <a:cubicBezTo>
                    <a:pt x="31288" y="40494"/>
                    <a:pt x="64401" y="18261"/>
                    <a:pt x="85296" y="18175"/>
                  </a:cubicBezTo>
                  <a:cubicBezTo>
                    <a:pt x="94923" y="18175"/>
                    <a:pt x="99025" y="22837"/>
                    <a:pt x="104939" y="30435"/>
                  </a:cubicBezTo>
                  <a:cubicBezTo>
                    <a:pt x="107141" y="33284"/>
                    <a:pt x="109429" y="36220"/>
                    <a:pt x="112235" y="38680"/>
                  </a:cubicBezTo>
                  <a:cubicBezTo>
                    <a:pt x="122337" y="47530"/>
                    <a:pt x="132396" y="46797"/>
                    <a:pt x="139088" y="44638"/>
                  </a:cubicBezTo>
                  <a:cubicBezTo>
                    <a:pt x="139347" y="44552"/>
                    <a:pt x="139520" y="44336"/>
                    <a:pt x="139520" y="44077"/>
                  </a:cubicBezTo>
                  <a:lnTo>
                    <a:pt x="139520" y="24823"/>
                  </a:lnTo>
                  <a:cubicBezTo>
                    <a:pt x="139520" y="24564"/>
                    <a:pt x="139390" y="24348"/>
                    <a:pt x="139175" y="242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38"/>
            <p:cNvSpPr/>
            <p:nvPr/>
          </p:nvSpPr>
          <p:spPr>
            <a:xfrm>
              <a:off x="8393403" y="3836784"/>
              <a:ext cx="95009" cy="54204"/>
            </a:xfrm>
            <a:custGeom>
              <a:rect b="b" l="l" r="r" t="t"/>
              <a:pathLst>
                <a:path extrusionOk="0" h="54204" w="95009">
                  <a:moveTo>
                    <a:pt x="24337" y="37731"/>
                  </a:moveTo>
                  <a:cubicBezTo>
                    <a:pt x="54212" y="16491"/>
                    <a:pt x="77050" y="4619"/>
                    <a:pt x="95009" y="1123"/>
                  </a:cubicBezTo>
                  <a:cubicBezTo>
                    <a:pt x="92031" y="389"/>
                    <a:pt x="88706" y="0"/>
                    <a:pt x="84994" y="0"/>
                  </a:cubicBezTo>
                  <a:cubicBezTo>
                    <a:pt x="65652" y="130"/>
                    <a:pt x="39879" y="12131"/>
                    <a:pt x="3831" y="37731"/>
                  </a:cubicBezTo>
                  <a:cubicBezTo>
                    <a:pt x="-271" y="40623"/>
                    <a:pt x="-1221" y="46322"/>
                    <a:pt x="1672" y="50380"/>
                  </a:cubicBezTo>
                  <a:cubicBezTo>
                    <a:pt x="4521" y="54394"/>
                    <a:pt x="10220" y="55474"/>
                    <a:pt x="14321" y="52538"/>
                  </a:cubicBezTo>
                  <a:cubicBezTo>
                    <a:pt x="16307" y="51114"/>
                    <a:pt x="18509" y="49560"/>
                    <a:pt x="20927" y="47919"/>
                  </a:cubicBezTo>
                  <a:cubicBezTo>
                    <a:pt x="19761" y="44249"/>
                    <a:pt x="21013" y="40062"/>
                    <a:pt x="24337" y="37731"/>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38"/>
            <p:cNvSpPr/>
            <p:nvPr/>
          </p:nvSpPr>
          <p:spPr>
            <a:xfrm>
              <a:off x="8548508" y="3836784"/>
              <a:ext cx="139519" cy="54260"/>
            </a:xfrm>
            <a:custGeom>
              <a:rect b="b" l="l" r="r" t="t"/>
              <a:pathLst>
                <a:path extrusionOk="0" h="54260" w="139519">
                  <a:moveTo>
                    <a:pt x="135689" y="37731"/>
                  </a:moveTo>
                  <a:cubicBezTo>
                    <a:pt x="114319" y="22535"/>
                    <a:pt x="80343" y="86"/>
                    <a:pt x="54181" y="0"/>
                  </a:cubicBezTo>
                  <a:cubicBezTo>
                    <a:pt x="35142" y="0"/>
                    <a:pt x="26162" y="11613"/>
                    <a:pt x="20161" y="19297"/>
                  </a:cubicBezTo>
                  <a:cubicBezTo>
                    <a:pt x="16405" y="24132"/>
                    <a:pt x="12390" y="29615"/>
                    <a:pt x="5958" y="27370"/>
                  </a:cubicBezTo>
                  <a:cubicBezTo>
                    <a:pt x="3670" y="26550"/>
                    <a:pt x="1856" y="25125"/>
                    <a:pt x="993" y="24348"/>
                  </a:cubicBezTo>
                  <a:cubicBezTo>
                    <a:pt x="820" y="24175"/>
                    <a:pt x="561" y="24132"/>
                    <a:pt x="345" y="24262"/>
                  </a:cubicBezTo>
                  <a:cubicBezTo>
                    <a:pt x="129" y="24348"/>
                    <a:pt x="0" y="24564"/>
                    <a:pt x="0" y="24823"/>
                  </a:cubicBezTo>
                  <a:lnTo>
                    <a:pt x="0" y="44120"/>
                  </a:lnTo>
                  <a:cubicBezTo>
                    <a:pt x="0" y="44379"/>
                    <a:pt x="173" y="44638"/>
                    <a:pt x="432" y="44681"/>
                  </a:cubicBezTo>
                  <a:cubicBezTo>
                    <a:pt x="7123" y="46840"/>
                    <a:pt x="17182" y="47617"/>
                    <a:pt x="27285" y="38724"/>
                  </a:cubicBezTo>
                  <a:cubicBezTo>
                    <a:pt x="30091" y="36263"/>
                    <a:pt x="32379" y="33327"/>
                    <a:pt x="34581" y="30478"/>
                  </a:cubicBezTo>
                  <a:cubicBezTo>
                    <a:pt x="40625" y="22708"/>
                    <a:pt x="44683" y="18175"/>
                    <a:pt x="54440" y="18218"/>
                  </a:cubicBezTo>
                  <a:cubicBezTo>
                    <a:pt x="69420" y="18347"/>
                    <a:pt x="93251" y="29874"/>
                    <a:pt x="125199" y="52582"/>
                  </a:cubicBezTo>
                  <a:cubicBezTo>
                    <a:pt x="129343" y="55517"/>
                    <a:pt x="134999" y="54481"/>
                    <a:pt x="137848" y="50423"/>
                  </a:cubicBezTo>
                  <a:cubicBezTo>
                    <a:pt x="140740" y="46278"/>
                    <a:pt x="139791" y="40623"/>
                    <a:pt x="135689" y="377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38"/>
            <p:cNvSpPr/>
            <p:nvPr/>
          </p:nvSpPr>
          <p:spPr>
            <a:xfrm>
              <a:off x="8564395" y="3836741"/>
              <a:ext cx="45978" cy="27902"/>
            </a:xfrm>
            <a:custGeom>
              <a:rect b="b" l="l" r="r" t="t"/>
              <a:pathLst>
                <a:path extrusionOk="0" h="27902" w="45978">
                  <a:moveTo>
                    <a:pt x="216" y="24348"/>
                  </a:moveTo>
                  <a:cubicBezTo>
                    <a:pt x="1079" y="25125"/>
                    <a:pt x="2893" y="26550"/>
                    <a:pt x="5181" y="27370"/>
                  </a:cubicBezTo>
                  <a:cubicBezTo>
                    <a:pt x="11613" y="29658"/>
                    <a:pt x="15628" y="24132"/>
                    <a:pt x="19384" y="19297"/>
                  </a:cubicBezTo>
                  <a:cubicBezTo>
                    <a:pt x="24522" y="12692"/>
                    <a:pt x="31904" y="3195"/>
                    <a:pt x="45978" y="648"/>
                  </a:cubicBezTo>
                  <a:cubicBezTo>
                    <a:pt x="43302" y="259"/>
                    <a:pt x="40668" y="0"/>
                    <a:pt x="38121" y="0"/>
                  </a:cubicBezTo>
                  <a:cubicBezTo>
                    <a:pt x="19082" y="0"/>
                    <a:pt x="10102" y="11613"/>
                    <a:pt x="4101" y="19297"/>
                  </a:cubicBezTo>
                  <a:cubicBezTo>
                    <a:pt x="2806" y="20980"/>
                    <a:pt x="1468" y="22707"/>
                    <a:pt x="0" y="24218"/>
                  </a:cubicBezTo>
                  <a:cubicBezTo>
                    <a:pt x="86" y="24262"/>
                    <a:pt x="173" y="24305"/>
                    <a:pt x="216" y="24348"/>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38"/>
            <p:cNvSpPr/>
            <p:nvPr/>
          </p:nvSpPr>
          <p:spPr>
            <a:xfrm>
              <a:off x="8548551" y="3861014"/>
              <a:ext cx="14850" cy="21712"/>
            </a:xfrm>
            <a:custGeom>
              <a:rect b="b" l="l" r="r" t="t"/>
              <a:pathLst>
                <a:path extrusionOk="0" h="21712" w="14850">
                  <a:moveTo>
                    <a:pt x="14808" y="1111"/>
                  </a:moveTo>
                  <a:cubicBezTo>
                    <a:pt x="12347" y="3227"/>
                    <a:pt x="9498" y="4436"/>
                    <a:pt x="5914" y="3183"/>
                  </a:cubicBezTo>
                  <a:cubicBezTo>
                    <a:pt x="3670" y="2363"/>
                    <a:pt x="1856" y="939"/>
                    <a:pt x="993" y="161"/>
                  </a:cubicBezTo>
                  <a:cubicBezTo>
                    <a:pt x="820" y="-11"/>
                    <a:pt x="561" y="-54"/>
                    <a:pt x="345" y="75"/>
                  </a:cubicBezTo>
                  <a:cubicBezTo>
                    <a:pt x="129" y="161"/>
                    <a:pt x="0" y="377"/>
                    <a:pt x="0" y="637"/>
                  </a:cubicBezTo>
                  <a:lnTo>
                    <a:pt x="0" y="19761"/>
                  </a:lnTo>
                  <a:cubicBezTo>
                    <a:pt x="0" y="20020"/>
                    <a:pt x="172" y="20279"/>
                    <a:pt x="432" y="20322"/>
                  </a:cubicBezTo>
                  <a:cubicBezTo>
                    <a:pt x="4317" y="21574"/>
                    <a:pt x="9368" y="22351"/>
                    <a:pt x="14851" y="21013"/>
                  </a:cubicBezTo>
                  <a:lnTo>
                    <a:pt x="14851" y="1111"/>
                  </a:ln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38"/>
            <p:cNvSpPr/>
            <p:nvPr/>
          </p:nvSpPr>
          <p:spPr>
            <a:xfrm>
              <a:off x="8515913" y="3797154"/>
              <a:ext cx="48957" cy="41918"/>
            </a:xfrm>
            <a:custGeom>
              <a:rect b="b" l="l" r="r" t="t"/>
              <a:pathLst>
                <a:path extrusionOk="0" h="41918" w="48957">
                  <a:moveTo>
                    <a:pt x="38812" y="41141"/>
                  </a:moveTo>
                  <a:lnTo>
                    <a:pt x="10145" y="41141"/>
                  </a:lnTo>
                  <a:cubicBezTo>
                    <a:pt x="8937" y="41141"/>
                    <a:pt x="7728" y="41443"/>
                    <a:pt x="6692" y="41918"/>
                  </a:cubicBezTo>
                  <a:cubicBezTo>
                    <a:pt x="2547" y="37472"/>
                    <a:pt x="0" y="31471"/>
                    <a:pt x="0" y="24866"/>
                  </a:cubicBezTo>
                  <a:cubicBezTo>
                    <a:pt x="0" y="11138"/>
                    <a:pt x="10966" y="0"/>
                    <a:pt x="24479" y="0"/>
                  </a:cubicBezTo>
                  <a:cubicBezTo>
                    <a:pt x="37991" y="0"/>
                    <a:pt x="48957" y="11138"/>
                    <a:pt x="48957" y="24866"/>
                  </a:cubicBezTo>
                  <a:cubicBezTo>
                    <a:pt x="48957" y="31471"/>
                    <a:pt x="46410" y="37472"/>
                    <a:pt x="42265" y="41918"/>
                  </a:cubicBezTo>
                  <a:cubicBezTo>
                    <a:pt x="41229" y="41443"/>
                    <a:pt x="40063" y="41141"/>
                    <a:pt x="38812" y="4114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38"/>
            <p:cNvSpPr/>
            <p:nvPr/>
          </p:nvSpPr>
          <p:spPr>
            <a:xfrm>
              <a:off x="8515913" y="3797154"/>
              <a:ext cx="34623" cy="41918"/>
            </a:xfrm>
            <a:custGeom>
              <a:rect b="b" l="l" r="r" t="t"/>
              <a:pathLst>
                <a:path extrusionOk="0" h="41918" w="34623">
                  <a:moveTo>
                    <a:pt x="18866" y="25470"/>
                  </a:moveTo>
                  <a:cubicBezTo>
                    <a:pt x="18866" y="14851"/>
                    <a:pt x="25428" y="5828"/>
                    <a:pt x="34624" y="2245"/>
                  </a:cubicBezTo>
                  <a:cubicBezTo>
                    <a:pt x="31515" y="820"/>
                    <a:pt x="28105" y="0"/>
                    <a:pt x="24479" y="0"/>
                  </a:cubicBezTo>
                  <a:cubicBezTo>
                    <a:pt x="10966" y="0"/>
                    <a:pt x="0" y="11138"/>
                    <a:pt x="0" y="24866"/>
                  </a:cubicBezTo>
                  <a:cubicBezTo>
                    <a:pt x="0" y="31471"/>
                    <a:pt x="2547" y="37472"/>
                    <a:pt x="6692" y="41918"/>
                  </a:cubicBezTo>
                  <a:cubicBezTo>
                    <a:pt x="7728" y="41443"/>
                    <a:pt x="8894" y="41141"/>
                    <a:pt x="10145" y="41141"/>
                  </a:cubicBezTo>
                  <a:lnTo>
                    <a:pt x="24349" y="41141"/>
                  </a:lnTo>
                  <a:cubicBezTo>
                    <a:pt x="20938" y="36867"/>
                    <a:pt x="18866" y="31428"/>
                    <a:pt x="18866" y="25470"/>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38"/>
            <p:cNvSpPr/>
            <p:nvPr/>
          </p:nvSpPr>
          <p:spPr>
            <a:xfrm>
              <a:off x="8460336" y="3903562"/>
              <a:ext cx="72716" cy="67179"/>
            </a:xfrm>
            <a:custGeom>
              <a:rect b="b" l="l" r="r" t="t"/>
              <a:pathLst>
                <a:path extrusionOk="0" h="67179" w="72716">
                  <a:moveTo>
                    <a:pt x="2778" y="20556"/>
                  </a:moveTo>
                  <a:cubicBezTo>
                    <a:pt x="21169" y="-16830"/>
                    <a:pt x="69997" y="5273"/>
                    <a:pt x="58081" y="20556"/>
                  </a:cubicBezTo>
                  <a:cubicBezTo>
                    <a:pt x="47547" y="34068"/>
                    <a:pt x="30753" y="26254"/>
                    <a:pt x="26997" y="24139"/>
                  </a:cubicBezTo>
                  <a:cubicBezTo>
                    <a:pt x="25400" y="23232"/>
                    <a:pt x="23328" y="23879"/>
                    <a:pt x="22551" y="25563"/>
                  </a:cubicBezTo>
                  <a:cubicBezTo>
                    <a:pt x="20090" y="30873"/>
                    <a:pt x="18191" y="46760"/>
                    <a:pt x="71119" y="53624"/>
                  </a:cubicBezTo>
                  <a:cubicBezTo>
                    <a:pt x="71680" y="53710"/>
                    <a:pt x="72198" y="53753"/>
                    <a:pt x="72717" y="53840"/>
                  </a:cubicBezTo>
                  <a:lnTo>
                    <a:pt x="72717" y="57941"/>
                  </a:lnTo>
                  <a:cubicBezTo>
                    <a:pt x="64471" y="60315"/>
                    <a:pt x="57649" y="63466"/>
                    <a:pt x="52383" y="67179"/>
                  </a:cubicBezTo>
                  <a:cubicBezTo>
                    <a:pt x="26868" y="62085"/>
                    <a:pt x="-10519" y="47580"/>
                    <a:pt x="2778" y="205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38"/>
            <p:cNvSpPr/>
            <p:nvPr/>
          </p:nvSpPr>
          <p:spPr>
            <a:xfrm>
              <a:off x="8460207" y="3903574"/>
              <a:ext cx="57822" cy="67166"/>
            </a:xfrm>
            <a:custGeom>
              <a:rect b="b" l="l" r="r" t="t"/>
              <a:pathLst>
                <a:path extrusionOk="0" h="67166" w="57822">
                  <a:moveTo>
                    <a:pt x="21558" y="20543"/>
                  </a:moveTo>
                  <a:cubicBezTo>
                    <a:pt x="27041" y="9405"/>
                    <a:pt x="35200" y="3577"/>
                    <a:pt x="43619" y="1246"/>
                  </a:cubicBezTo>
                  <a:cubicBezTo>
                    <a:pt x="30408" y="-2294"/>
                    <a:pt x="12405" y="987"/>
                    <a:pt x="2778" y="20543"/>
                  </a:cubicBezTo>
                  <a:cubicBezTo>
                    <a:pt x="-10519" y="47524"/>
                    <a:pt x="26868" y="62072"/>
                    <a:pt x="52382" y="67167"/>
                  </a:cubicBezTo>
                  <a:cubicBezTo>
                    <a:pt x="54023" y="66001"/>
                    <a:pt x="55836" y="64878"/>
                    <a:pt x="57822" y="63843"/>
                  </a:cubicBezTo>
                  <a:cubicBezTo>
                    <a:pt x="34682" y="56935"/>
                    <a:pt x="10463" y="43077"/>
                    <a:pt x="21558" y="205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38"/>
            <p:cNvSpPr/>
            <p:nvPr/>
          </p:nvSpPr>
          <p:spPr>
            <a:xfrm>
              <a:off x="8548508" y="4028459"/>
              <a:ext cx="31579" cy="64298"/>
            </a:xfrm>
            <a:custGeom>
              <a:rect b="b" l="l" r="r" t="t"/>
              <a:pathLst>
                <a:path extrusionOk="0" h="64298" w="31579">
                  <a:moveTo>
                    <a:pt x="0" y="13124"/>
                  </a:moveTo>
                  <a:lnTo>
                    <a:pt x="0" y="4533"/>
                  </a:lnTo>
                  <a:cubicBezTo>
                    <a:pt x="2720" y="3065"/>
                    <a:pt x="5224" y="1554"/>
                    <a:pt x="7599" y="0"/>
                  </a:cubicBezTo>
                  <a:cubicBezTo>
                    <a:pt x="46237" y="24046"/>
                    <a:pt x="30480" y="49257"/>
                    <a:pt x="13643" y="63892"/>
                  </a:cubicBezTo>
                  <a:cubicBezTo>
                    <a:pt x="12175" y="65144"/>
                    <a:pt x="10189" y="63244"/>
                    <a:pt x="11398" y="61733"/>
                  </a:cubicBezTo>
                  <a:cubicBezTo>
                    <a:pt x="21672" y="48912"/>
                    <a:pt x="27544" y="29572"/>
                    <a:pt x="0" y="131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38"/>
            <p:cNvSpPr/>
            <p:nvPr/>
          </p:nvSpPr>
          <p:spPr>
            <a:xfrm>
              <a:off x="8548508" y="4031870"/>
              <a:ext cx="22342" cy="39414"/>
            </a:xfrm>
            <a:custGeom>
              <a:rect b="b" l="l" r="r" t="t"/>
              <a:pathLst>
                <a:path extrusionOk="0" h="39414" w="22342">
                  <a:moveTo>
                    <a:pt x="19211" y="39414"/>
                  </a:moveTo>
                  <a:cubicBezTo>
                    <a:pt x="24997" y="27715"/>
                    <a:pt x="24436" y="13080"/>
                    <a:pt x="2979" y="345"/>
                  </a:cubicBezTo>
                  <a:lnTo>
                    <a:pt x="2979" y="0"/>
                  </a:lnTo>
                  <a:cubicBezTo>
                    <a:pt x="2029" y="561"/>
                    <a:pt x="1036" y="1122"/>
                    <a:pt x="0" y="1684"/>
                  </a:cubicBezTo>
                  <a:lnTo>
                    <a:pt x="0" y="10016"/>
                  </a:lnTo>
                  <a:cubicBezTo>
                    <a:pt x="15844" y="19470"/>
                    <a:pt x="20291" y="29917"/>
                    <a:pt x="19211" y="3941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38"/>
            <p:cNvSpPr/>
            <p:nvPr/>
          </p:nvSpPr>
          <p:spPr>
            <a:xfrm>
              <a:off x="8532491" y="3972295"/>
              <a:ext cx="16621" cy="54307"/>
            </a:xfrm>
            <a:custGeom>
              <a:rect b="b" l="l" r="r" t="t"/>
              <a:pathLst>
                <a:path extrusionOk="0" h="54307" w="16621">
                  <a:moveTo>
                    <a:pt x="16621" y="44120"/>
                  </a:moveTo>
                  <a:cubicBezTo>
                    <a:pt x="12261" y="47314"/>
                    <a:pt x="6735" y="50682"/>
                    <a:pt x="0" y="54308"/>
                  </a:cubicBezTo>
                  <a:lnTo>
                    <a:pt x="0" y="5569"/>
                  </a:lnTo>
                  <a:cubicBezTo>
                    <a:pt x="5094" y="3281"/>
                    <a:pt x="10922" y="1425"/>
                    <a:pt x="16621" y="0"/>
                  </a:cubicBezTo>
                  <a:lnTo>
                    <a:pt x="16621" y="4412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38"/>
            <p:cNvSpPr/>
            <p:nvPr/>
          </p:nvSpPr>
          <p:spPr>
            <a:xfrm>
              <a:off x="8532448" y="3974065"/>
              <a:ext cx="10706" cy="52408"/>
            </a:xfrm>
            <a:custGeom>
              <a:rect b="b" l="l" r="r" t="t"/>
              <a:pathLst>
                <a:path extrusionOk="0" h="52408" w="10706">
                  <a:moveTo>
                    <a:pt x="10707" y="0"/>
                  </a:moveTo>
                  <a:cubicBezTo>
                    <a:pt x="6994" y="1123"/>
                    <a:pt x="3324" y="2418"/>
                    <a:pt x="0" y="3929"/>
                  </a:cubicBezTo>
                  <a:lnTo>
                    <a:pt x="0" y="52409"/>
                  </a:lnTo>
                  <a:cubicBezTo>
                    <a:pt x="4015" y="50250"/>
                    <a:pt x="7555" y="48221"/>
                    <a:pt x="10707" y="46235"/>
                  </a:cubicBezTo>
                  <a:lnTo>
                    <a:pt x="10707" y="0"/>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38"/>
            <p:cNvSpPr/>
            <p:nvPr/>
          </p:nvSpPr>
          <p:spPr>
            <a:xfrm>
              <a:off x="8532448" y="4031740"/>
              <a:ext cx="16621" cy="69438"/>
            </a:xfrm>
            <a:custGeom>
              <a:rect b="b" l="l" r="r" t="t"/>
              <a:pathLst>
                <a:path extrusionOk="0" h="69438" w="16621">
                  <a:moveTo>
                    <a:pt x="8289" y="4231"/>
                  </a:moveTo>
                  <a:cubicBezTo>
                    <a:pt x="11225" y="2849"/>
                    <a:pt x="14031" y="1425"/>
                    <a:pt x="16621" y="0"/>
                  </a:cubicBezTo>
                  <a:lnTo>
                    <a:pt x="16621" y="60913"/>
                  </a:lnTo>
                  <a:cubicBezTo>
                    <a:pt x="16621" y="64928"/>
                    <a:pt x="13815" y="68554"/>
                    <a:pt x="9887" y="69288"/>
                  </a:cubicBezTo>
                  <a:cubicBezTo>
                    <a:pt x="4619" y="70281"/>
                    <a:pt x="0" y="66223"/>
                    <a:pt x="0" y="61129"/>
                  </a:cubicBezTo>
                  <a:lnTo>
                    <a:pt x="0" y="8677"/>
                  </a:lnTo>
                  <a:cubicBezTo>
                    <a:pt x="2504" y="7123"/>
                    <a:pt x="5224" y="5655"/>
                    <a:pt x="8289" y="42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38"/>
            <p:cNvSpPr/>
            <p:nvPr/>
          </p:nvSpPr>
          <p:spPr>
            <a:xfrm>
              <a:off x="8532448" y="4034935"/>
              <a:ext cx="13642" cy="65971"/>
            </a:xfrm>
            <a:custGeom>
              <a:rect b="b" l="l" r="r" t="t"/>
              <a:pathLst>
                <a:path extrusionOk="0" h="65971" w="13642">
                  <a:moveTo>
                    <a:pt x="10707" y="57718"/>
                  </a:moveTo>
                  <a:lnTo>
                    <a:pt x="10707" y="0"/>
                  </a:lnTo>
                  <a:cubicBezTo>
                    <a:pt x="9887" y="389"/>
                    <a:pt x="9066" y="777"/>
                    <a:pt x="8246" y="1166"/>
                  </a:cubicBezTo>
                  <a:cubicBezTo>
                    <a:pt x="5224" y="2590"/>
                    <a:pt x="2461" y="4058"/>
                    <a:pt x="0" y="5526"/>
                  </a:cubicBezTo>
                  <a:lnTo>
                    <a:pt x="0" y="57416"/>
                  </a:lnTo>
                  <a:cubicBezTo>
                    <a:pt x="0" y="61863"/>
                    <a:pt x="3411" y="65748"/>
                    <a:pt x="7901" y="65964"/>
                  </a:cubicBezTo>
                  <a:cubicBezTo>
                    <a:pt x="10102" y="66050"/>
                    <a:pt x="12088" y="65317"/>
                    <a:pt x="13643" y="63978"/>
                  </a:cubicBezTo>
                  <a:cubicBezTo>
                    <a:pt x="11829" y="62511"/>
                    <a:pt x="10707" y="60222"/>
                    <a:pt x="10707" y="57718"/>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38"/>
            <p:cNvSpPr/>
            <p:nvPr/>
          </p:nvSpPr>
          <p:spPr>
            <a:xfrm>
              <a:off x="8532448" y="3851980"/>
              <a:ext cx="16621" cy="110601"/>
            </a:xfrm>
            <a:custGeom>
              <a:rect b="b" l="l" r="r" t="t"/>
              <a:pathLst>
                <a:path extrusionOk="0" h="110601" w="16621">
                  <a:moveTo>
                    <a:pt x="0" y="110602"/>
                  </a:moveTo>
                  <a:lnTo>
                    <a:pt x="0" y="0"/>
                  </a:lnTo>
                  <a:lnTo>
                    <a:pt x="16621" y="0"/>
                  </a:lnTo>
                  <a:lnTo>
                    <a:pt x="16621" y="107105"/>
                  </a:lnTo>
                  <a:cubicBezTo>
                    <a:pt x="10577" y="107969"/>
                    <a:pt x="5008" y="109134"/>
                    <a:pt x="0" y="11060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38"/>
            <p:cNvSpPr/>
            <p:nvPr/>
          </p:nvSpPr>
          <p:spPr>
            <a:xfrm>
              <a:off x="8532448" y="3851980"/>
              <a:ext cx="10706" cy="110601"/>
            </a:xfrm>
            <a:custGeom>
              <a:rect b="b" l="l" r="r" t="t"/>
              <a:pathLst>
                <a:path extrusionOk="0" h="110601" w="10706">
                  <a:moveTo>
                    <a:pt x="10707" y="0"/>
                  </a:moveTo>
                  <a:lnTo>
                    <a:pt x="0" y="0"/>
                  </a:lnTo>
                  <a:lnTo>
                    <a:pt x="0" y="110602"/>
                  </a:lnTo>
                  <a:cubicBezTo>
                    <a:pt x="3324" y="109652"/>
                    <a:pt x="6908" y="108789"/>
                    <a:pt x="10707" y="108098"/>
                  </a:cubicBezTo>
                  <a:lnTo>
                    <a:pt x="10707" y="0"/>
                  </a:ln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38"/>
            <p:cNvSpPr/>
            <p:nvPr/>
          </p:nvSpPr>
          <p:spPr>
            <a:xfrm>
              <a:off x="8501139" y="3970137"/>
              <a:ext cx="81952" cy="122621"/>
            </a:xfrm>
            <a:custGeom>
              <a:rect b="b" l="l" r="r" t="t"/>
              <a:pathLst>
                <a:path extrusionOk="0" h="122621" w="81952">
                  <a:moveTo>
                    <a:pt x="30877" y="54826"/>
                  </a:moveTo>
                  <a:cubicBezTo>
                    <a:pt x="74222" y="31816"/>
                    <a:pt x="65933" y="17743"/>
                    <a:pt x="47930" y="9584"/>
                  </a:cubicBezTo>
                  <a:lnTo>
                    <a:pt x="47930" y="4015"/>
                  </a:lnTo>
                  <a:cubicBezTo>
                    <a:pt x="56953" y="1770"/>
                    <a:pt x="61702" y="1295"/>
                    <a:pt x="68264" y="0"/>
                  </a:cubicBezTo>
                  <a:cubicBezTo>
                    <a:pt x="92872" y="17225"/>
                    <a:pt x="84885" y="46408"/>
                    <a:pt x="39555" y="67691"/>
                  </a:cubicBezTo>
                  <a:cubicBezTo>
                    <a:pt x="2599" y="85045"/>
                    <a:pt x="9291" y="106026"/>
                    <a:pt x="20516" y="120056"/>
                  </a:cubicBezTo>
                  <a:cubicBezTo>
                    <a:pt x="21725" y="121567"/>
                    <a:pt x="19696" y="123466"/>
                    <a:pt x="18271" y="122214"/>
                  </a:cubicBezTo>
                  <a:cubicBezTo>
                    <a:pt x="484" y="106760"/>
                    <a:pt x="-16785" y="80124"/>
                    <a:pt x="30877" y="548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38"/>
            <p:cNvSpPr/>
            <p:nvPr/>
          </p:nvSpPr>
          <p:spPr>
            <a:xfrm>
              <a:off x="8501144" y="3972511"/>
              <a:ext cx="71609" cy="120290"/>
            </a:xfrm>
            <a:custGeom>
              <a:rect b="b" l="l" r="r" t="t"/>
              <a:pathLst>
                <a:path extrusionOk="0" h="120290" w="71609">
                  <a:moveTo>
                    <a:pt x="13215" y="88456"/>
                  </a:moveTo>
                  <a:cubicBezTo>
                    <a:pt x="13172" y="77016"/>
                    <a:pt x="21072" y="64496"/>
                    <a:pt x="44083" y="52279"/>
                  </a:cubicBezTo>
                  <a:cubicBezTo>
                    <a:pt x="85398" y="30348"/>
                    <a:pt x="72360" y="9023"/>
                    <a:pt x="55480" y="0"/>
                  </a:cubicBezTo>
                  <a:cubicBezTo>
                    <a:pt x="53278" y="432"/>
                    <a:pt x="50818" y="993"/>
                    <a:pt x="47925" y="1684"/>
                  </a:cubicBezTo>
                  <a:lnTo>
                    <a:pt x="47925" y="7252"/>
                  </a:lnTo>
                  <a:cubicBezTo>
                    <a:pt x="65928" y="15412"/>
                    <a:pt x="74217" y="29485"/>
                    <a:pt x="30872" y="52495"/>
                  </a:cubicBezTo>
                  <a:cubicBezTo>
                    <a:pt x="-16789" y="77793"/>
                    <a:pt x="479" y="104385"/>
                    <a:pt x="18309" y="119883"/>
                  </a:cubicBezTo>
                  <a:cubicBezTo>
                    <a:pt x="19777" y="121135"/>
                    <a:pt x="21763" y="119236"/>
                    <a:pt x="20554" y="117725"/>
                  </a:cubicBezTo>
                  <a:cubicBezTo>
                    <a:pt x="14078" y="109609"/>
                    <a:pt x="9114" y="99162"/>
                    <a:pt x="13215" y="884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38"/>
            <p:cNvSpPr/>
            <p:nvPr/>
          </p:nvSpPr>
          <p:spPr>
            <a:xfrm>
              <a:off x="8498424" y="3903802"/>
              <a:ext cx="122782" cy="125304"/>
            </a:xfrm>
            <a:custGeom>
              <a:rect b="b" l="l" r="r" t="t"/>
              <a:pathLst>
                <a:path extrusionOk="0" h="125304" w="122782">
                  <a:moveTo>
                    <a:pt x="52242" y="53426"/>
                  </a:moveTo>
                  <a:cubicBezTo>
                    <a:pt x="105171" y="46562"/>
                    <a:pt x="102667" y="30676"/>
                    <a:pt x="100206" y="25365"/>
                  </a:cubicBezTo>
                  <a:cubicBezTo>
                    <a:pt x="99429" y="23639"/>
                    <a:pt x="97357" y="23035"/>
                    <a:pt x="95759" y="23941"/>
                  </a:cubicBezTo>
                  <a:cubicBezTo>
                    <a:pt x="92004" y="26099"/>
                    <a:pt x="75253" y="34475"/>
                    <a:pt x="64676" y="20962"/>
                  </a:cubicBezTo>
                  <a:cubicBezTo>
                    <a:pt x="52717" y="5680"/>
                    <a:pt x="101588" y="-17071"/>
                    <a:pt x="119979" y="20358"/>
                  </a:cubicBezTo>
                  <a:cubicBezTo>
                    <a:pt x="133190" y="47166"/>
                    <a:pt x="97012" y="61715"/>
                    <a:pt x="67698" y="67025"/>
                  </a:cubicBezTo>
                  <a:cubicBezTo>
                    <a:pt x="8854" y="77601"/>
                    <a:pt x="11920" y="94740"/>
                    <a:pt x="34067" y="110799"/>
                  </a:cubicBezTo>
                  <a:lnTo>
                    <a:pt x="34067" y="120944"/>
                  </a:lnTo>
                  <a:cubicBezTo>
                    <a:pt x="34067" y="120944"/>
                    <a:pt x="34067" y="120944"/>
                    <a:pt x="34067" y="120944"/>
                  </a:cubicBezTo>
                  <a:cubicBezTo>
                    <a:pt x="31304" y="122369"/>
                    <a:pt x="28800" y="123837"/>
                    <a:pt x="26468" y="125304"/>
                  </a:cubicBezTo>
                  <a:cubicBezTo>
                    <a:pt x="-17178" y="97071"/>
                    <a:pt x="-5651" y="60895"/>
                    <a:pt x="52242" y="534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33" name="Google Shape;633;p38"/>
            <p:cNvGrpSpPr/>
            <p:nvPr/>
          </p:nvGrpSpPr>
          <p:grpSpPr>
            <a:xfrm>
              <a:off x="8498420" y="3903870"/>
              <a:ext cx="114556" cy="125193"/>
              <a:chOff x="8498420" y="3903870"/>
              <a:chExt cx="114556" cy="125193"/>
            </a:xfrm>
          </p:grpSpPr>
          <p:sp>
            <p:nvSpPr>
              <p:cNvPr id="634" name="Google Shape;634;p38"/>
              <p:cNvSpPr/>
              <p:nvPr/>
            </p:nvSpPr>
            <p:spPr>
              <a:xfrm>
                <a:off x="8579333" y="3923784"/>
                <a:ext cx="33643" cy="27400"/>
              </a:xfrm>
              <a:custGeom>
                <a:rect b="b" l="l" r="r" t="t"/>
                <a:pathLst>
                  <a:path extrusionOk="0" h="27400" w="33643">
                    <a:moveTo>
                      <a:pt x="32595" y="1844"/>
                    </a:moveTo>
                    <a:cubicBezTo>
                      <a:pt x="31818" y="117"/>
                      <a:pt x="29745" y="-487"/>
                      <a:pt x="28148" y="419"/>
                    </a:cubicBezTo>
                    <a:cubicBezTo>
                      <a:pt x="26594" y="1282"/>
                      <a:pt x="22881" y="3225"/>
                      <a:pt x="18305" y="4261"/>
                    </a:cubicBezTo>
                    <a:cubicBezTo>
                      <a:pt x="18650" y="4564"/>
                      <a:pt x="18952" y="4909"/>
                      <a:pt x="19168" y="5384"/>
                    </a:cubicBezTo>
                    <a:cubicBezTo>
                      <a:pt x="21068" y="9442"/>
                      <a:pt x="22968" y="19716"/>
                      <a:pt x="0" y="27400"/>
                    </a:cubicBezTo>
                    <a:cubicBezTo>
                      <a:pt x="37041" y="19716"/>
                      <a:pt x="34796" y="6593"/>
                      <a:pt x="32595" y="1844"/>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38"/>
              <p:cNvSpPr/>
              <p:nvPr/>
            </p:nvSpPr>
            <p:spPr>
              <a:xfrm>
                <a:off x="8561108" y="3903870"/>
                <a:ext cx="31004" cy="28391"/>
              </a:xfrm>
              <a:custGeom>
                <a:rect b="b" l="l" r="r" t="t"/>
                <a:pathLst>
                  <a:path extrusionOk="0" h="28391" w="31004">
                    <a:moveTo>
                      <a:pt x="31004" y="24866"/>
                    </a:moveTo>
                    <a:cubicBezTo>
                      <a:pt x="25651" y="24952"/>
                      <a:pt x="19909" y="23225"/>
                      <a:pt x="15290" y="17354"/>
                    </a:cubicBezTo>
                    <a:cubicBezTo>
                      <a:pt x="10584" y="11354"/>
                      <a:pt x="15290" y="4231"/>
                      <a:pt x="23794" y="0"/>
                    </a:cubicBezTo>
                    <a:cubicBezTo>
                      <a:pt x="7994" y="1036"/>
                      <a:pt x="-4958" y="12174"/>
                      <a:pt x="1863" y="20894"/>
                    </a:cubicBezTo>
                    <a:cubicBezTo>
                      <a:pt x="11102" y="32723"/>
                      <a:pt x="25133" y="27715"/>
                      <a:pt x="31004" y="24866"/>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38"/>
              <p:cNvSpPr/>
              <p:nvPr/>
            </p:nvSpPr>
            <p:spPr>
              <a:xfrm>
                <a:off x="8498420" y="3958610"/>
                <a:ext cx="43483" cy="70453"/>
              </a:xfrm>
              <a:custGeom>
                <a:rect b="b" l="l" r="r" t="t"/>
                <a:pathLst>
                  <a:path extrusionOk="0" h="70453" w="43483">
                    <a:moveTo>
                      <a:pt x="43483" y="0"/>
                    </a:moveTo>
                    <a:cubicBezTo>
                      <a:pt x="-6683" y="9843"/>
                      <a:pt x="-14885" y="43731"/>
                      <a:pt x="26430" y="70454"/>
                    </a:cubicBezTo>
                    <a:cubicBezTo>
                      <a:pt x="28762" y="68986"/>
                      <a:pt x="31266" y="67561"/>
                      <a:pt x="34028" y="66094"/>
                    </a:cubicBezTo>
                    <a:cubicBezTo>
                      <a:pt x="34028" y="66094"/>
                      <a:pt x="34028" y="66094"/>
                      <a:pt x="34028" y="66094"/>
                    </a:cubicBezTo>
                    <a:lnTo>
                      <a:pt x="34028" y="62856"/>
                    </a:lnTo>
                    <a:cubicBezTo>
                      <a:pt x="3031" y="39544"/>
                      <a:pt x="7737" y="12131"/>
                      <a:pt x="43483" y="0"/>
                    </a:cubicBezTo>
                    <a:close/>
                  </a:path>
                </a:pathLst>
              </a:custGeom>
              <a:solidFill>
                <a:srgbClr val="062036">
                  <a:alpha val="57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37" name="Google Shape;637;p38"/>
            <p:cNvSpPr/>
            <p:nvPr/>
          </p:nvSpPr>
          <p:spPr>
            <a:xfrm>
              <a:off x="8517749" y="3837130"/>
              <a:ext cx="45329" cy="16620"/>
            </a:xfrm>
            <a:custGeom>
              <a:rect b="b" l="l" r="r" t="t"/>
              <a:pathLst>
                <a:path extrusionOk="0" h="16620" w="45329">
                  <a:moveTo>
                    <a:pt x="8483" y="0"/>
                  </a:moveTo>
                  <a:lnTo>
                    <a:pt x="36803" y="0"/>
                  </a:lnTo>
                  <a:cubicBezTo>
                    <a:pt x="40818" y="0"/>
                    <a:pt x="44445" y="2806"/>
                    <a:pt x="45179" y="6734"/>
                  </a:cubicBezTo>
                  <a:cubicBezTo>
                    <a:pt x="46172" y="12001"/>
                    <a:pt x="42113" y="16620"/>
                    <a:pt x="37019" y="16620"/>
                  </a:cubicBezTo>
                  <a:lnTo>
                    <a:pt x="8310" y="16620"/>
                  </a:lnTo>
                  <a:cubicBezTo>
                    <a:pt x="3216" y="16620"/>
                    <a:pt x="-843" y="12001"/>
                    <a:pt x="151" y="6734"/>
                  </a:cubicBezTo>
                  <a:cubicBezTo>
                    <a:pt x="884" y="2763"/>
                    <a:pt x="4468" y="0"/>
                    <a:pt x="8483"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38"/>
            <p:cNvSpPr/>
            <p:nvPr/>
          </p:nvSpPr>
          <p:spPr>
            <a:xfrm>
              <a:off x="8517544" y="3839720"/>
              <a:ext cx="45719" cy="14073"/>
            </a:xfrm>
            <a:custGeom>
              <a:rect b="b" l="l" r="r" t="t"/>
              <a:pathLst>
                <a:path extrusionOk="0" h="14073" w="45719">
                  <a:moveTo>
                    <a:pt x="37353" y="2763"/>
                  </a:moveTo>
                  <a:lnTo>
                    <a:pt x="8385" y="2763"/>
                  </a:lnTo>
                  <a:cubicBezTo>
                    <a:pt x="5924" y="2763"/>
                    <a:pt x="3722" y="1683"/>
                    <a:pt x="2211" y="0"/>
                  </a:cubicBezTo>
                  <a:cubicBezTo>
                    <a:pt x="355" y="2029"/>
                    <a:pt x="-552" y="4965"/>
                    <a:pt x="355" y="8072"/>
                  </a:cubicBezTo>
                  <a:cubicBezTo>
                    <a:pt x="1391" y="11656"/>
                    <a:pt x="4802" y="14073"/>
                    <a:pt x="8514" y="14073"/>
                  </a:cubicBezTo>
                  <a:lnTo>
                    <a:pt x="37224" y="14073"/>
                  </a:lnTo>
                  <a:cubicBezTo>
                    <a:pt x="40980" y="14073"/>
                    <a:pt x="44347" y="11699"/>
                    <a:pt x="45383" y="8072"/>
                  </a:cubicBezTo>
                  <a:cubicBezTo>
                    <a:pt x="46247" y="4965"/>
                    <a:pt x="45383" y="2072"/>
                    <a:pt x="43527" y="43"/>
                  </a:cubicBezTo>
                  <a:cubicBezTo>
                    <a:pt x="41972" y="1683"/>
                    <a:pt x="39771" y="2763"/>
                    <a:pt x="37353" y="2763"/>
                  </a:cubicBezTo>
                  <a:close/>
                </a:path>
              </a:pathLst>
            </a:custGeom>
            <a:solidFill>
              <a:srgbClr val="FF8088">
                <a:alpha val="3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hronic Kidney Disease Breakthrough by Slidesgo">
  <a:themeElements>
    <a:clrScheme name="Simple Light">
      <a:dk1>
        <a:srgbClr val="062036"/>
      </a:dk1>
      <a:lt1>
        <a:srgbClr val="F9F9FA"/>
      </a:lt1>
      <a:dk2>
        <a:srgbClr val="F4E3D4"/>
      </a:dk2>
      <a:lt2>
        <a:srgbClr val="FED2A4"/>
      </a:lt2>
      <a:accent1>
        <a:srgbClr val="F3A2A2"/>
      </a:accent1>
      <a:accent2>
        <a:srgbClr val="EE8484"/>
      </a:accent2>
      <a:accent3>
        <a:srgbClr val="F06E6E"/>
      </a:accent3>
      <a:accent4>
        <a:srgbClr val="B4DBFF"/>
      </a:accent4>
      <a:accent5>
        <a:srgbClr val="FFFFFF"/>
      </a:accent5>
      <a:accent6>
        <a:srgbClr val="BEC3C9"/>
      </a:accent6>
      <a:hlink>
        <a:srgbClr val="0620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